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3" r:id="rId2"/>
    <p:sldId id="350" r:id="rId3"/>
    <p:sldId id="305" r:id="rId4"/>
    <p:sldId id="306" r:id="rId5"/>
    <p:sldId id="331" r:id="rId6"/>
    <p:sldId id="367" r:id="rId7"/>
    <p:sldId id="368" r:id="rId8"/>
    <p:sldId id="377" r:id="rId9"/>
    <p:sldId id="369" r:id="rId10"/>
    <p:sldId id="381" r:id="rId11"/>
    <p:sldId id="375" r:id="rId12"/>
    <p:sldId id="376" r:id="rId13"/>
    <p:sldId id="380" r:id="rId14"/>
    <p:sldId id="379" r:id="rId15"/>
    <p:sldId id="378" r:id="rId16"/>
    <p:sldId id="317" r:id="rId17"/>
    <p:sldId id="383" r:id="rId18"/>
    <p:sldId id="320" r:id="rId19"/>
    <p:sldId id="321" r:id="rId20"/>
    <p:sldId id="319" r:id="rId21"/>
    <p:sldId id="322" r:id="rId22"/>
    <p:sldId id="384" r:id="rId23"/>
    <p:sldId id="382" r:id="rId24"/>
    <p:sldId id="386" r:id="rId25"/>
    <p:sldId id="351" r:id="rId26"/>
    <p:sldId id="385" r:id="rId27"/>
    <p:sldId id="346" r:id="rId28"/>
    <p:sldId id="347" r:id="rId29"/>
    <p:sldId id="348" r:id="rId30"/>
    <p:sldId id="349"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xmlns=""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40FF"/>
    <a:srgbClr val="0091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955" autoAdjust="0"/>
    <p:restoredTop sz="95345" autoAdjust="0"/>
  </p:normalViewPr>
  <p:slideViewPr>
    <p:cSldViewPr snapToGrid="0">
      <p:cViewPr varScale="1">
        <p:scale>
          <a:sx n="66" d="100"/>
          <a:sy n="66" d="100"/>
        </p:scale>
        <p:origin x="-528"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81674BF6-B820-4B61-B00C-D18339D39657}"/>
    <pc:docChg chg="addSld delSld modSld modMainMaster">
      <pc:chgData name="Phan Van Rieu (Hugo)" userId="032e726b-b6b7-45df-b0ca-e82fb010a48a" providerId="ADAL" clId="{81674BF6-B820-4B61-B00C-D18339D39657}" dt="2024-06-18T12:24:34.090" v="70" actId="14100"/>
      <pc:docMkLst>
        <pc:docMk/>
      </pc:docMkLst>
      <pc:sldChg chg="add del">
        <pc:chgData name="Phan Van Rieu (Hugo)" userId="032e726b-b6b7-45df-b0ca-e82fb010a48a" providerId="ADAL" clId="{81674BF6-B820-4B61-B00C-D18339D39657}" dt="2024-06-18T12:23:33.083" v="1"/>
        <pc:sldMkLst>
          <pc:docMk/>
          <pc:sldMk cId="1862382768" sldId="302"/>
        </pc:sldMkLst>
      </pc:sldChg>
      <pc:sldChg chg="add">
        <pc:chgData name="Phan Van Rieu (Hugo)" userId="032e726b-b6b7-45df-b0ca-e82fb010a48a" providerId="ADAL" clId="{81674BF6-B820-4B61-B00C-D18339D39657}" dt="2024-06-18T12:23:33.083" v="1"/>
        <pc:sldMkLst>
          <pc:docMk/>
          <pc:sldMk cId="2858404817" sldId="303"/>
        </pc:sldMkLst>
      </pc:sldChg>
      <pc:sldChg chg="del">
        <pc:chgData name="Phan Van Rieu (Hugo)" userId="032e726b-b6b7-45df-b0ca-e82fb010a48a" providerId="ADAL" clId="{81674BF6-B820-4B61-B00C-D18339D39657}" dt="2024-06-18T12:23:37.234" v="2" actId="47"/>
        <pc:sldMkLst>
          <pc:docMk/>
          <pc:sldMk cId="2532684958" sldId="304"/>
        </pc:sldMkLst>
      </pc:sldChg>
      <pc:sldChg chg="add del">
        <pc:chgData name="Phan Van Rieu (Hugo)" userId="032e726b-b6b7-45df-b0ca-e82fb010a48a" providerId="ADAL" clId="{81674BF6-B820-4B61-B00C-D18339D39657}" dt="2024-06-18T12:23:33.083" v="1"/>
        <pc:sldMkLst>
          <pc:docMk/>
          <pc:sldMk cId="1536717069" sldId="305"/>
        </pc:sldMkLst>
      </pc:sldChg>
      <pc:sldChg chg="add del">
        <pc:chgData name="Phan Van Rieu (Hugo)" userId="032e726b-b6b7-45df-b0ca-e82fb010a48a" providerId="ADAL" clId="{81674BF6-B820-4B61-B00C-D18339D39657}" dt="2024-06-18T12:23:33.083" v="1"/>
        <pc:sldMkLst>
          <pc:docMk/>
          <pc:sldMk cId="3553067512" sldId="306"/>
        </pc:sldMkLst>
      </pc:sldChg>
      <pc:sldChg chg="add del">
        <pc:chgData name="Phan Van Rieu (Hugo)" userId="032e726b-b6b7-45df-b0ca-e82fb010a48a" providerId="ADAL" clId="{81674BF6-B820-4B61-B00C-D18339D39657}" dt="2024-06-18T12:23:33.083" v="1"/>
        <pc:sldMkLst>
          <pc:docMk/>
          <pc:sldMk cId="3650156410" sldId="317"/>
        </pc:sldMkLst>
      </pc:sldChg>
      <pc:sldChg chg="del">
        <pc:chgData name="Phan Van Rieu (Hugo)" userId="032e726b-b6b7-45df-b0ca-e82fb010a48a" providerId="ADAL" clId="{81674BF6-B820-4B61-B00C-D18339D39657}" dt="2024-06-18T12:23:28.353" v="0" actId="47"/>
        <pc:sldMkLst>
          <pc:docMk/>
          <pc:sldMk cId="25356542" sldId="319"/>
        </pc:sldMkLst>
      </pc:sldChg>
      <pc:sldChg chg="add">
        <pc:chgData name="Phan Van Rieu (Hugo)" userId="032e726b-b6b7-45df-b0ca-e82fb010a48a" providerId="ADAL" clId="{81674BF6-B820-4B61-B00C-D18339D39657}" dt="2024-06-18T12:23:33.083" v="1"/>
        <pc:sldMkLst>
          <pc:docMk/>
          <pc:sldMk cId="3833766325" sldId="319"/>
        </pc:sldMkLst>
      </pc:sldChg>
      <pc:sldChg chg="add">
        <pc:chgData name="Phan Van Rieu (Hugo)" userId="032e726b-b6b7-45df-b0ca-e82fb010a48a" providerId="ADAL" clId="{81674BF6-B820-4B61-B00C-D18339D39657}" dt="2024-06-18T12:23:33.083" v="1"/>
        <pc:sldMkLst>
          <pc:docMk/>
          <pc:sldMk cId="1770940671" sldId="320"/>
        </pc:sldMkLst>
      </pc:sldChg>
      <pc:sldChg chg="add">
        <pc:chgData name="Phan Van Rieu (Hugo)" userId="032e726b-b6b7-45df-b0ca-e82fb010a48a" providerId="ADAL" clId="{81674BF6-B820-4B61-B00C-D18339D39657}" dt="2024-06-18T12:23:33.083" v="1"/>
        <pc:sldMkLst>
          <pc:docMk/>
          <pc:sldMk cId="2948640966" sldId="321"/>
        </pc:sldMkLst>
      </pc:sldChg>
      <pc:sldChg chg="add">
        <pc:chgData name="Phan Van Rieu (Hugo)" userId="032e726b-b6b7-45df-b0ca-e82fb010a48a" providerId="ADAL" clId="{81674BF6-B820-4B61-B00C-D18339D39657}" dt="2024-06-18T12:23:33.083" v="1"/>
        <pc:sldMkLst>
          <pc:docMk/>
          <pc:sldMk cId="3274071634" sldId="322"/>
        </pc:sldMkLst>
      </pc:sldChg>
      <pc:sldChg chg="add">
        <pc:chgData name="Phan Van Rieu (Hugo)" userId="032e726b-b6b7-45df-b0ca-e82fb010a48a" providerId="ADAL" clId="{81674BF6-B820-4B61-B00C-D18339D39657}" dt="2024-06-18T12:23:33.083" v="1"/>
        <pc:sldMkLst>
          <pc:docMk/>
          <pc:sldMk cId="1376097900" sldId="331"/>
        </pc:sldMkLst>
      </pc:sldChg>
      <pc:sldChg chg="del">
        <pc:chgData name="Phan Van Rieu (Hugo)" userId="032e726b-b6b7-45df-b0ca-e82fb010a48a" providerId="ADAL" clId="{81674BF6-B820-4B61-B00C-D18339D39657}" dt="2024-06-18T12:23:28.353" v="0" actId="47"/>
        <pc:sldMkLst>
          <pc:docMk/>
          <pc:sldMk cId="1085456839" sldId="344"/>
        </pc:sldMkLst>
      </pc:sldChg>
      <pc:sldChg chg="del">
        <pc:chgData name="Phan Van Rieu (Hugo)" userId="032e726b-b6b7-45df-b0ca-e82fb010a48a" providerId="ADAL" clId="{81674BF6-B820-4B61-B00C-D18339D39657}" dt="2024-06-18T12:23:28.353" v="0" actId="47"/>
        <pc:sldMkLst>
          <pc:docMk/>
          <pc:sldMk cId="1462168173" sldId="345"/>
        </pc:sldMkLst>
      </pc:sldChg>
      <pc:sldChg chg="add del">
        <pc:chgData name="Phan Van Rieu (Hugo)" userId="032e726b-b6b7-45df-b0ca-e82fb010a48a" providerId="ADAL" clId="{81674BF6-B820-4B61-B00C-D18339D39657}" dt="2024-06-18T12:23:33.083" v="1"/>
        <pc:sldMkLst>
          <pc:docMk/>
          <pc:sldMk cId="3981077926" sldId="346"/>
        </pc:sldMkLst>
      </pc:sldChg>
      <pc:sldChg chg="add del">
        <pc:chgData name="Phan Van Rieu (Hugo)" userId="032e726b-b6b7-45df-b0ca-e82fb010a48a" providerId="ADAL" clId="{81674BF6-B820-4B61-B00C-D18339D39657}" dt="2024-06-18T12:23:33.083" v="1"/>
        <pc:sldMkLst>
          <pc:docMk/>
          <pc:sldMk cId="1561148267" sldId="347"/>
        </pc:sldMkLst>
      </pc:sldChg>
      <pc:sldChg chg="add del">
        <pc:chgData name="Phan Van Rieu (Hugo)" userId="032e726b-b6b7-45df-b0ca-e82fb010a48a" providerId="ADAL" clId="{81674BF6-B820-4B61-B00C-D18339D39657}" dt="2024-06-18T12:23:33.083" v="1"/>
        <pc:sldMkLst>
          <pc:docMk/>
          <pc:sldMk cId="1022161756" sldId="348"/>
        </pc:sldMkLst>
      </pc:sldChg>
      <pc:sldChg chg="add del">
        <pc:chgData name="Phan Van Rieu (Hugo)" userId="032e726b-b6b7-45df-b0ca-e82fb010a48a" providerId="ADAL" clId="{81674BF6-B820-4B61-B00C-D18339D39657}" dt="2024-06-18T12:23:33.083" v="1"/>
        <pc:sldMkLst>
          <pc:docMk/>
          <pc:sldMk cId="1757500116" sldId="349"/>
        </pc:sldMkLst>
      </pc:sldChg>
      <pc:sldChg chg="add del">
        <pc:chgData name="Phan Van Rieu (Hugo)" userId="032e726b-b6b7-45df-b0ca-e82fb010a48a" providerId="ADAL" clId="{81674BF6-B820-4B61-B00C-D18339D39657}" dt="2024-06-18T12:23:33.083" v="1"/>
        <pc:sldMkLst>
          <pc:docMk/>
          <pc:sldMk cId="2475308807" sldId="350"/>
        </pc:sldMkLst>
      </pc:sldChg>
      <pc:sldChg chg="add">
        <pc:chgData name="Phan Van Rieu (Hugo)" userId="032e726b-b6b7-45df-b0ca-e82fb010a48a" providerId="ADAL" clId="{81674BF6-B820-4B61-B00C-D18339D39657}" dt="2024-06-18T12:23:33.083" v="1"/>
        <pc:sldMkLst>
          <pc:docMk/>
          <pc:sldMk cId="762422918" sldId="351"/>
        </pc:sldMkLst>
      </pc:sldChg>
      <pc:sldChg chg="add">
        <pc:chgData name="Phan Van Rieu (Hugo)" userId="032e726b-b6b7-45df-b0ca-e82fb010a48a" providerId="ADAL" clId="{81674BF6-B820-4B61-B00C-D18339D39657}" dt="2024-06-18T12:23:33.083" v="1"/>
        <pc:sldMkLst>
          <pc:docMk/>
          <pc:sldMk cId="3985938976" sldId="367"/>
        </pc:sldMkLst>
      </pc:sldChg>
      <pc:sldChg chg="add">
        <pc:chgData name="Phan Van Rieu (Hugo)" userId="032e726b-b6b7-45df-b0ca-e82fb010a48a" providerId="ADAL" clId="{81674BF6-B820-4B61-B00C-D18339D39657}" dt="2024-06-18T12:23:33.083" v="1"/>
        <pc:sldMkLst>
          <pc:docMk/>
          <pc:sldMk cId="1265228782" sldId="368"/>
        </pc:sldMkLst>
      </pc:sldChg>
      <pc:sldChg chg="add">
        <pc:chgData name="Phan Van Rieu (Hugo)" userId="032e726b-b6b7-45df-b0ca-e82fb010a48a" providerId="ADAL" clId="{81674BF6-B820-4B61-B00C-D18339D39657}" dt="2024-06-18T12:23:33.083" v="1"/>
        <pc:sldMkLst>
          <pc:docMk/>
          <pc:sldMk cId="109529331" sldId="369"/>
        </pc:sldMkLst>
      </pc:sldChg>
      <pc:sldChg chg="del">
        <pc:chgData name="Phan Van Rieu (Hugo)" userId="032e726b-b6b7-45df-b0ca-e82fb010a48a" providerId="ADAL" clId="{81674BF6-B820-4B61-B00C-D18339D39657}" dt="2024-06-18T12:23:28.353" v="0" actId="47"/>
        <pc:sldMkLst>
          <pc:docMk/>
          <pc:sldMk cId="2508669523" sldId="369"/>
        </pc:sldMkLst>
      </pc:sldChg>
      <pc:sldChg chg="del">
        <pc:chgData name="Phan Van Rieu (Hugo)" userId="032e726b-b6b7-45df-b0ca-e82fb010a48a" providerId="ADAL" clId="{81674BF6-B820-4B61-B00C-D18339D39657}" dt="2024-06-18T12:23:28.353" v="0" actId="47"/>
        <pc:sldMkLst>
          <pc:docMk/>
          <pc:sldMk cId="2864922058" sldId="370"/>
        </pc:sldMkLst>
      </pc:sldChg>
      <pc:sldChg chg="add">
        <pc:chgData name="Phan Van Rieu (Hugo)" userId="032e726b-b6b7-45df-b0ca-e82fb010a48a" providerId="ADAL" clId="{81674BF6-B820-4B61-B00C-D18339D39657}" dt="2024-06-18T12:23:33.083" v="1"/>
        <pc:sldMkLst>
          <pc:docMk/>
          <pc:sldMk cId="3280285964" sldId="375"/>
        </pc:sldMkLst>
      </pc:sldChg>
      <pc:sldChg chg="add">
        <pc:chgData name="Phan Van Rieu (Hugo)" userId="032e726b-b6b7-45df-b0ca-e82fb010a48a" providerId="ADAL" clId="{81674BF6-B820-4B61-B00C-D18339D39657}" dt="2024-06-18T12:23:33.083" v="1"/>
        <pc:sldMkLst>
          <pc:docMk/>
          <pc:sldMk cId="3136109472" sldId="376"/>
        </pc:sldMkLst>
      </pc:sldChg>
      <pc:sldChg chg="add">
        <pc:chgData name="Phan Van Rieu (Hugo)" userId="032e726b-b6b7-45df-b0ca-e82fb010a48a" providerId="ADAL" clId="{81674BF6-B820-4B61-B00C-D18339D39657}" dt="2024-06-18T12:23:33.083" v="1"/>
        <pc:sldMkLst>
          <pc:docMk/>
          <pc:sldMk cId="3725955754" sldId="377"/>
        </pc:sldMkLst>
      </pc:sldChg>
      <pc:sldChg chg="add">
        <pc:chgData name="Phan Van Rieu (Hugo)" userId="032e726b-b6b7-45df-b0ca-e82fb010a48a" providerId="ADAL" clId="{81674BF6-B820-4B61-B00C-D18339D39657}" dt="2024-06-18T12:23:33.083" v="1"/>
        <pc:sldMkLst>
          <pc:docMk/>
          <pc:sldMk cId="464103831" sldId="378"/>
        </pc:sldMkLst>
      </pc:sldChg>
      <pc:sldChg chg="add">
        <pc:chgData name="Phan Van Rieu (Hugo)" userId="032e726b-b6b7-45df-b0ca-e82fb010a48a" providerId="ADAL" clId="{81674BF6-B820-4B61-B00C-D18339D39657}" dt="2024-06-18T12:23:33.083" v="1"/>
        <pc:sldMkLst>
          <pc:docMk/>
          <pc:sldMk cId="3987612147" sldId="379"/>
        </pc:sldMkLst>
      </pc:sldChg>
      <pc:sldChg chg="add">
        <pc:chgData name="Phan Van Rieu (Hugo)" userId="032e726b-b6b7-45df-b0ca-e82fb010a48a" providerId="ADAL" clId="{81674BF6-B820-4B61-B00C-D18339D39657}" dt="2024-06-18T12:23:33.083" v="1"/>
        <pc:sldMkLst>
          <pc:docMk/>
          <pc:sldMk cId="1282274156" sldId="380"/>
        </pc:sldMkLst>
      </pc:sldChg>
      <pc:sldChg chg="add">
        <pc:chgData name="Phan Van Rieu (Hugo)" userId="032e726b-b6b7-45df-b0ca-e82fb010a48a" providerId="ADAL" clId="{81674BF6-B820-4B61-B00C-D18339D39657}" dt="2024-06-18T12:23:33.083" v="1"/>
        <pc:sldMkLst>
          <pc:docMk/>
          <pc:sldMk cId="779684574" sldId="381"/>
        </pc:sldMkLst>
      </pc:sldChg>
      <pc:sldChg chg="add">
        <pc:chgData name="Phan Van Rieu (Hugo)" userId="032e726b-b6b7-45df-b0ca-e82fb010a48a" providerId="ADAL" clId="{81674BF6-B820-4B61-B00C-D18339D39657}" dt="2024-06-18T12:23:33.083" v="1"/>
        <pc:sldMkLst>
          <pc:docMk/>
          <pc:sldMk cId="3043213996" sldId="382"/>
        </pc:sldMkLst>
      </pc:sldChg>
      <pc:sldChg chg="add">
        <pc:chgData name="Phan Van Rieu (Hugo)" userId="032e726b-b6b7-45df-b0ca-e82fb010a48a" providerId="ADAL" clId="{81674BF6-B820-4B61-B00C-D18339D39657}" dt="2024-06-18T12:23:33.083" v="1"/>
        <pc:sldMkLst>
          <pc:docMk/>
          <pc:sldMk cId="2194394358" sldId="383"/>
        </pc:sldMkLst>
      </pc:sldChg>
      <pc:sldChg chg="add">
        <pc:chgData name="Phan Van Rieu (Hugo)" userId="032e726b-b6b7-45df-b0ca-e82fb010a48a" providerId="ADAL" clId="{81674BF6-B820-4B61-B00C-D18339D39657}" dt="2024-06-18T12:23:33.083" v="1"/>
        <pc:sldMkLst>
          <pc:docMk/>
          <pc:sldMk cId="2639097715" sldId="384"/>
        </pc:sldMkLst>
      </pc:sldChg>
      <pc:sldChg chg="add">
        <pc:chgData name="Phan Van Rieu (Hugo)" userId="032e726b-b6b7-45df-b0ca-e82fb010a48a" providerId="ADAL" clId="{81674BF6-B820-4B61-B00C-D18339D39657}" dt="2024-06-18T12:23:33.083" v="1"/>
        <pc:sldMkLst>
          <pc:docMk/>
          <pc:sldMk cId="786427660" sldId="385"/>
        </pc:sldMkLst>
      </pc:sldChg>
      <pc:sldChg chg="add">
        <pc:chgData name="Phan Van Rieu (Hugo)" userId="032e726b-b6b7-45df-b0ca-e82fb010a48a" providerId="ADAL" clId="{81674BF6-B820-4B61-B00C-D18339D39657}" dt="2024-06-18T12:23:33.083" v="1"/>
        <pc:sldMkLst>
          <pc:docMk/>
          <pc:sldMk cId="2986406299" sldId="386"/>
        </pc:sldMkLst>
      </pc:sldChg>
      <pc:sldChg chg="del">
        <pc:chgData name="Phan Van Rieu (Hugo)" userId="032e726b-b6b7-45df-b0ca-e82fb010a48a" providerId="ADAL" clId="{81674BF6-B820-4B61-B00C-D18339D39657}" dt="2024-06-18T12:23:28.353" v="0" actId="47"/>
        <pc:sldMkLst>
          <pc:docMk/>
          <pc:sldMk cId="3121924487" sldId="411"/>
        </pc:sldMkLst>
      </pc:sldChg>
      <pc:sldChg chg="del">
        <pc:chgData name="Phan Van Rieu (Hugo)" userId="032e726b-b6b7-45df-b0ca-e82fb010a48a" providerId="ADAL" clId="{81674BF6-B820-4B61-B00C-D18339D39657}" dt="2024-06-18T12:23:28.353" v="0" actId="47"/>
        <pc:sldMkLst>
          <pc:docMk/>
          <pc:sldMk cId="2874893963" sldId="413"/>
        </pc:sldMkLst>
      </pc:sldChg>
      <pc:sldChg chg="del">
        <pc:chgData name="Phan Van Rieu (Hugo)" userId="032e726b-b6b7-45df-b0ca-e82fb010a48a" providerId="ADAL" clId="{81674BF6-B820-4B61-B00C-D18339D39657}" dt="2024-06-18T12:23:28.353" v="0" actId="47"/>
        <pc:sldMkLst>
          <pc:docMk/>
          <pc:sldMk cId="865256843" sldId="414"/>
        </pc:sldMkLst>
      </pc:sldChg>
      <pc:sldChg chg="del">
        <pc:chgData name="Phan Van Rieu (Hugo)" userId="032e726b-b6b7-45df-b0ca-e82fb010a48a" providerId="ADAL" clId="{81674BF6-B820-4B61-B00C-D18339D39657}" dt="2024-06-18T12:23:28.353" v="0" actId="47"/>
        <pc:sldMkLst>
          <pc:docMk/>
          <pc:sldMk cId="2053927854" sldId="415"/>
        </pc:sldMkLst>
      </pc:sldChg>
      <pc:sldChg chg="del">
        <pc:chgData name="Phan Van Rieu (Hugo)" userId="032e726b-b6b7-45df-b0ca-e82fb010a48a" providerId="ADAL" clId="{81674BF6-B820-4B61-B00C-D18339D39657}" dt="2024-06-18T12:23:28.353" v="0" actId="47"/>
        <pc:sldMkLst>
          <pc:docMk/>
          <pc:sldMk cId="2482904734" sldId="694"/>
        </pc:sldMkLst>
      </pc:sldChg>
      <pc:sldChg chg="del">
        <pc:chgData name="Phan Van Rieu (Hugo)" userId="032e726b-b6b7-45df-b0ca-e82fb010a48a" providerId="ADAL" clId="{81674BF6-B820-4B61-B00C-D18339D39657}" dt="2024-06-18T12:23:28.353" v="0" actId="47"/>
        <pc:sldMkLst>
          <pc:docMk/>
          <pc:sldMk cId="970489899" sldId="695"/>
        </pc:sldMkLst>
      </pc:sldChg>
      <pc:sldChg chg="del">
        <pc:chgData name="Phan Van Rieu (Hugo)" userId="032e726b-b6b7-45df-b0ca-e82fb010a48a" providerId="ADAL" clId="{81674BF6-B820-4B61-B00C-D18339D39657}" dt="2024-06-18T12:23:28.353" v="0" actId="47"/>
        <pc:sldMkLst>
          <pc:docMk/>
          <pc:sldMk cId="2848483172" sldId="696"/>
        </pc:sldMkLst>
      </pc:sldChg>
      <pc:sldChg chg="del">
        <pc:chgData name="Phan Van Rieu (Hugo)" userId="032e726b-b6b7-45df-b0ca-e82fb010a48a" providerId="ADAL" clId="{81674BF6-B820-4B61-B00C-D18339D39657}" dt="2024-06-18T12:23:28.353" v="0" actId="47"/>
        <pc:sldMkLst>
          <pc:docMk/>
          <pc:sldMk cId="3553949513" sldId="697"/>
        </pc:sldMkLst>
      </pc:sldChg>
      <pc:sldChg chg="del">
        <pc:chgData name="Phan Van Rieu (Hugo)" userId="032e726b-b6b7-45df-b0ca-e82fb010a48a" providerId="ADAL" clId="{81674BF6-B820-4B61-B00C-D18339D39657}" dt="2024-06-18T12:23:28.353" v="0" actId="47"/>
        <pc:sldMkLst>
          <pc:docMk/>
          <pc:sldMk cId="4280999052" sldId="698"/>
        </pc:sldMkLst>
      </pc:sldChg>
      <pc:sldChg chg="del">
        <pc:chgData name="Phan Van Rieu (Hugo)" userId="032e726b-b6b7-45df-b0ca-e82fb010a48a" providerId="ADAL" clId="{81674BF6-B820-4B61-B00C-D18339D39657}" dt="2024-06-18T12:23:28.353" v="0" actId="47"/>
        <pc:sldMkLst>
          <pc:docMk/>
          <pc:sldMk cId="3024639281" sldId="699"/>
        </pc:sldMkLst>
      </pc:sldChg>
      <pc:sldChg chg="del">
        <pc:chgData name="Phan Van Rieu (Hugo)" userId="032e726b-b6b7-45df-b0ca-e82fb010a48a" providerId="ADAL" clId="{81674BF6-B820-4B61-B00C-D18339D39657}" dt="2024-06-18T12:23:28.353" v="0" actId="47"/>
        <pc:sldMkLst>
          <pc:docMk/>
          <pc:sldMk cId="4097820972" sldId="700"/>
        </pc:sldMkLst>
      </pc:sldChg>
      <pc:sldChg chg="del">
        <pc:chgData name="Phan Van Rieu (Hugo)" userId="032e726b-b6b7-45df-b0ca-e82fb010a48a" providerId="ADAL" clId="{81674BF6-B820-4B61-B00C-D18339D39657}" dt="2024-06-18T12:23:28.353" v="0" actId="47"/>
        <pc:sldMkLst>
          <pc:docMk/>
          <pc:sldMk cId="1969337156" sldId="701"/>
        </pc:sldMkLst>
      </pc:sldChg>
      <pc:sldChg chg="del">
        <pc:chgData name="Phan Van Rieu (Hugo)" userId="032e726b-b6b7-45df-b0ca-e82fb010a48a" providerId="ADAL" clId="{81674BF6-B820-4B61-B00C-D18339D39657}" dt="2024-06-18T12:23:28.353" v="0" actId="47"/>
        <pc:sldMkLst>
          <pc:docMk/>
          <pc:sldMk cId="1274398372" sldId="702"/>
        </pc:sldMkLst>
      </pc:sldChg>
      <pc:sldChg chg="del">
        <pc:chgData name="Phan Van Rieu (Hugo)" userId="032e726b-b6b7-45df-b0ca-e82fb010a48a" providerId="ADAL" clId="{81674BF6-B820-4B61-B00C-D18339D39657}" dt="2024-06-18T12:23:28.353" v="0" actId="47"/>
        <pc:sldMkLst>
          <pc:docMk/>
          <pc:sldMk cId="1430778045" sldId="703"/>
        </pc:sldMkLst>
      </pc:sldChg>
      <pc:sldChg chg="del">
        <pc:chgData name="Phan Van Rieu (Hugo)" userId="032e726b-b6b7-45df-b0ca-e82fb010a48a" providerId="ADAL" clId="{81674BF6-B820-4B61-B00C-D18339D39657}" dt="2024-06-18T12:23:28.353" v="0" actId="47"/>
        <pc:sldMkLst>
          <pc:docMk/>
          <pc:sldMk cId="3668295041" sldId="704"/>
        </pc:sldMkLst>
      </pc:sldChg>
      <pc:sldChg chg="del">
        <pc:chgData name="Phan Van Rieu (Hugo)" userId="032e726b-b6b7-45df-b0ca-e82fb010a48a" providerId="ADAL" clId="{81674BF6-B820-4B61-B00C-D18339D39657}" dt="2024-06-18T12:23:28.353" v="0" actId="47"/>
        <pc:sldMkLst>
          <pc:docMk/>
          <pc:sldMk cId="3948416238" sldId="705"/>
        </pc:sldMkLst>
      </pc:sldChg>
      <pc:sldChg chg="del">
        <pc:chgData name="Phan Van Rieu (Hugo)" userId="032e726b-b6b7-45df-b0ca-e82fb010a48a" providerId="ADAL" clId="{81674BF6-B820-4B61-B00C-D18339D39657}" dt="2024-06-18T12:23:28.353" v="0" actId="47"/>
        <pc:sldMkLst>
          <pc:docMk/>
          <pc:sldMk cId="200221613" sldId="706"/>
        </pc:sldMkLst>
      </pc:sldChg>
      <pc:sldChg chg="del">
        <pc:chgData name="Phan Van Rieu (Hugo)" userId="032e726b-b6b7-45df-b0ca-e82fb010a48a" providerId="ADAL" clId="{81674BF6-B820-4B61-B00C-D18339D39657}" dt="2024-06-18T12:23:28.353" v="0" actId="47"/>
        <pc:sldMkLst>
          <pc:docMk/>
          <pc:sldMk cId="444010428" sldId="707"/>
        </pc:sldMkLst>
      </pc:sldChg>
      <pc:sldChg chg="del">
        <pc:chgData name="Phan Van Rieu (Hugo)" userId="032e726b-b6b7-45df-b0ca-e82fb010a48a" providerId="ADAL" clId="{81674BF6-B820-4B61-B00C-D18339D39657}" dt="2024-06-18T12:23:28.353" v="0" actId="47"/>
        <pc:sldMkLst>
          <pc:docMk/>
          <pc:sldMk cId="925618784" sldId="708"/>
        </pc:sldMkLst>
      </pc:sldChg>
      <pc:sldMasterChg chg="modSp mod delSldLayout">
        <pc:chgData name="Phan Van Rieu (Hugo)" userId="032e726b-b6b7-45df-b0ca-e82fb010a48a" providerId="ADAL" clId="{81674BF6-B820-4B61-B00C-D18339D39657}" dt="2024-06-18T12:24:34.090" v="70" actId="14100"/>
        <pc:sldMasterMkLst>
          <pc:docMk/>
          <pc:sldMasterMk cId="1318186830" sldId="2147483648"/>
        </pc:sldMasterMkLst>
        <pc:spChg chg="mod">
          <ac:chgData name="Phan Van Rieu (Hugo)" userId="032e726b-b6b7-45df-b0ca-e82fb010a48a" providerId="ADAL" clId="{81674BF6-B820-4B61-B00C-D18339D39657}" dt="2024-06-18T12:24:16.979" v="36" actId="20577"/>
          <ac:spMkLst>
            <pc:docMk/>
            <pc:sldMasterMk cId="1318186830" sldId="2147483648"/>
            <ac:spMk id="10" creationId="{00000000-0000-0000-0000-000000000000}"/>
          </ac:spMkLst>
        </pc:spChg>
        <pc:spChg chg="mod">
          <ac:chgData name="Phan Van Rieu (Hugo)" userId="032e726b-b6b7-45df-b0ca-e82fb010a48a" providerId="ADAL" clId="{81674BF6-B820-4B61-B00C-D18339D39657}" dt="2024-06-18T12:24:34.090" v="70" actId="14100"/>
          <ac:spMkLst>
            <pc:docMk/>
            <pc:sldMasterMk cId="1318186830" sldId="2147483648"/>
            <ac:spMk id="11" creationId="{00000000-0000-0000-0000-000000000000}"/>
          </ac:spMkLst>
        </pc:spChg>
        <pc:sldLayoutChg chg="del">
          <pc:chgData name="Phan Van Rieu (Hugo)" userId="032e726b-b6b7-45df-b0ca-e82fb010a48a" providerId="ADAL" clId="{81674BF6-B820-4B61-B00C-D18339D39657}" dt="2024-06-18T12:23:28.353" v="0" actId="47"/>
          <pc:sldLayoutMkLst>
            <pc:docMk/>
            <pc:sldMasterMk cId="1318186830" sldId="2147483648"/>
            <pc:sldLayoutMk cId="1403666549" sldId="2147483661"/>
          </pc:sldLayoutMkLst>
        </pc:sldLayoutChg>
        <pc:sldLayoutChg chg="del">
          <pc:chgData name="Phan Van Rieu (Hugo)" userId="032e726b-b6b7-45df-b0ca-e82fb010a48a" providerId="ADAL" clId="{81674BF6-B820-4B61-B00C-D18339D39657}" dt="2024-06-18T12:23:28.353" v="0" actId="47"/>
          <pc:sldLayoutMkLst>
            <pc:docMk/>
            <pc:sldMasterMk cId="1318186830" sldId="2147483648"/>
            <pc:sldLayoutMk cId="438439332" sldId="2147483662"/>
          </pc:sldLayoutMkLst>
        </pc:sldLayoutChg>
      </pc:sldMasterChg>
    </pc:docChg>
  </pc:docChgLst>
  <pc:docChgLst>
    <pc:chgData name="Phan Van Rieu (Hugo)" userId="032e726b-b6b7-45df-b0ca-e82fb010a48a" providerId="ADAL" clId="{7952CB08-42E1-4C0E-AAE9-FA482B36FE35}"/>
    <pc:docChg chg="addSld delSld modSld modMainMaster">
      <pc:chgData name="Phan Van Rieu (Hugo)" userId="032e726b-b6b7-45df-b0ca-e82fb010a48a" providerId="ADAL" clId="{7952CB08-42E1-4C0E-AAE9-FA482B36FE35}" dt="2024-06-16T20:01:32.581" v="39" actId="20577"/>
      <pc:docMkLst>
        <pc:docMk/>
      </pc:docMkLst>
      <pc:sldChg chg="del">
        <pc:chgData name="Phan Van Rieu (Hugo)" userId="032e726b-b6b7-45df-b0ca-e82fb010a48a" providerId="ADAL" clId="{7952CB08-42E1-4C0E-AAE9-FA482B36FE35}" dt="2024-06-16T17:20:19.493" v="30" actId="47"/>
        <pc:sldMkLst>
          <pc:docMk/>
          <pc:sldMk cId="4150754213" sldId="257"/>
        </pc:sldMkLst>
      </pc:sldChg>
      <pc:sldChg chg="del">
        <pc:chgData name="Phan Van Rieu (Hugo)" userId="032e726b-b6b7-45df-b0ca-e82fb010a48a" providerId="ADAL" clId="{7952CB08-42E1-4C0E-AAE9-FA482B36FE35}" dt="2024-06-16T17:20:19.493" v="30" actId="47"/>
        <pc:sldMkLst>
          <pc:docMk/>
          <pc:sldMk cId="3899634605" sldId="280"/>
        </pc:sldMkLst>
      </pc:sldChg>
      <pc:sldChg chg="add del">
        <pc:chgData name="Phan Van Rieu (Hugo)" userId="032e726b-b6b7-45df-b0ca-e82fb010a48a" providerId="ADAL" clId="{7952CB08-42E1-4C0E-AAE9-FA482B36FE35}" dt="2024-06-16T17:20:47.067" v="31"/>
        <pc:sldMkLst>
          <pc:docMk/>
          <pc:sldMk cId="1862382768" sldId="302"/>
        </pc:sldMkLst>
      </pc:sldChg>
      <pc:sldChg chg="del">
        <pc:chgData name="Phan Van Rieu (Hugo)" userId="032e726b-b6b7-45df-b0ca-e82fb010a48a" providerId="ADAL" clId="{7952CB08-42E1-4C0E-AAE9-FA482B36FE35}" dt="2024-06-16T17:20:50.500" v="32" actId="47"/>
        <pc:sldMkLst>
          <pc:docMk/>
          <pc:sldMk cId="2858404817" sldId="303"/>
        </pc:sldMkLst>
      </pc:sldChg>
      <pc:sldChg chg="add">
        <pc:chgData name="Phan Van Rieu (Hugo)" userId="032e726b-b6b7-45df-b0ca-e82fb010a48a" providerId="ADAL" clId="{7952CB08-42E1-4C0E-AAE9-FA482B36FE35}" dt="2024-06-16T17:20:47.067" v="31"/>
        <pc:sldMkLst>
          <pc:docMk/>
          <pc:sldMk cId="2532684958" sldId="304"/>
        </pc:sldMkLst>
      </pc:sldChg>
      <pc:sldChg chg="add del">
        <pc:chgData name="Phan Van Rieu (Hugo)" userId="032e726b-b6b7-45df-b0ca-e82fb010a48a" providerId="ADAL" clId="{7952CB08-42E1-4C0E-AAE9-FA482B36FE35}" dt="2024-06-16T17:20:47.067" v="31"/>
        <pc:sldMkLst>
          <pc:docMk/>
          <pc:sldMk cId="1536717069" sldId="305"/>
        </pc:sldMkLst>
      </pc:sldChg>
      <pc:sldChg chg="add del">
        <pc:chgData name="Phan Van Rieu (Hugo)" userId="032e726b-b6b7-45df-b0ca-e82fb010a48a" providerId="ADAL" clId="{7952CB08-42E1-4C0E-AAE9-FA482B36FE35}" dt="2024-06-16T17:20:47.067" v="31"/>
        <pc:sldMkLst>
          <pc:docMk/>
          <pc:sldMk cId="3553067512" sldId="306"/>
        </pc:sldMkLst>
      </pc:sldChg>
      <pc:sldChg chg="add del">
        <pc:chgData name="Phan Van Rieu (Hugo)" userId="032e726b-b6b7-45df-b0ca-e82fb010a48a" providerId="ADAL" clId="{7952CB08-42E1-4C0E-AAE9-FA482B36FE35}" dt="2024-06-16T17:20:47.067" v="31"/>
        <pc:sldMkLst>
          <pc:docMk/>
          <pc:sldMk cId="3650156410" sldId="317"/>
        </pc:sldMkLst>
      </pc:sldChg>
      <pc:sldChg chg="add del">
        <pc:chgData name="Phan Van Rieu (Hugo)" userId="032e726b-b6b7-45df-b0ca-e82fb010a48a" providerId="ADAL" clId="{7952CB08-42E1-4C0E-AAE9-FA482B36FE35}" dt="2024-06-16T17:20:47.067" v="31"/>
        <pc:sldMkLst>
          <pc:docMk/>
          <pc:sldMk cId="25356542" sldId="319"/>
        </pc:sldMkLst>
      </pc:sldChg>
      <pc:sldChg chg="add">
        <pc:chgData name="Phan Van Rieu (Hugo)" userId="032e726b-b6b7-45df-b0ca-e82fb010a48a" providerId="ADAL" clId="{7952CB08-42E1-4C0E-AAE9-FA482B36FE35}" dt="2024-06-16T17:20:47.067" v="31"/>
        <pc:sldMkLst>
          <pc:docMk/>
          <pc:sldMk cId="1085456839" sldId="344"/>
        </pc:sldMkLst>
      </pc:sldChg>
      <pc:sldChg chg="add del">
        <pc:chgData name="Phan Van Rieu (Hugo)" userId="032e726b-b6b7-45df-b0ca-e82fb010a48a" providerId="ADAL" clId="{7952CB08-42E1-4C0E-AAE9-FA482B36FE35}" dt="2024-06-16T17:20:47.067" v="31"/>
        <pc:sldMkLst>
          <pc:docMk/>
          <pc:sldMk cId="1462168173" sldId="345"/>
        </pc:sldMkLst>
      </pc:sldChg>
      <pc:sldChg chg="add del">
        <pc:chgData name="Phan Van Rieu (Hugo)" userId="032e726b-b6b7-45df-b0ca-e82fb010a48a" providerId="ADAL" clId="{7952CB08-42E1-4C0E-AAE9-FA482B36FE35}" dt="2024-06-16T17:20:47.067" v="31"/>
        <pc:sldMkLst>
          <pc:docMk/>
          <pc:sldMk cId="3981077926" sldId="346"/>
        </pc:sldMkLst>
      </pc:sldChg>
      <pc:sldChg chg="add del">
        <pc:chgData name="Phan Van Rieu (Hugo)" userId="032e726b-b6b7-45df-b0ca-e82fb010a48a" providerId="ADAL" clId="{7952CB08-42E1-4C0E-AAE9-FA482B36FE35}" dt="2024-06-16T17:20:47.067" v="31"/>
        <pc:sldMkLst>
          <pc:docMk/>
          <pc:sldMk cId="1561148267" sldId="347"/>
        </pc:sldMkLst>
      </pc:sldChg>
      <pc:sldChg chg="modSp add del">
        <pc:chgData name="Phan Van Rieu (Hugo)" userId="032e726b-b6b7-45df-b0ca-e82fb010a48a" providerId="ADAL" clId="{7952CB08-42E1-4C0E-AAE9-FA482B36FE35}" dt="2024-06-16T20:01:32.581" v="39" actId="20577"/>
        <pc:sldMkLst>
          <pc:docMk/>
          <pc:sldMk cId="1022161756" sldId="348"/>
        </pc:sldMkLst>
        <pc:spChg chg="mod">
          <ac:chgData name="Phan Van Rieu (Hugo)" userId="032e726b-b6b7-45df-b0ca-e82fb010a48a" providerId="ADAL" clId="{7952CB08-42E1-4C0E-AAE9-FA482B36FE35}" dt="2024-06-16T20:01:32.581" v="39" actId="20577"/>
          <ac:spMkLst>
            <pc:docMk/>
            <pc:sldMk cId="1022161756" sldId="348"/>
            <ac:spMk id="5" creationId="{00000000-0000-0000-0000-000000000000}"/>
          </ac:spMkLst>
        </pc:spChg>
      </pc:sldChg>
      <pc:sldChg chg="add del">
        <pc:chgData name="Phan Van Rieu (Hugo)" userId="032e726b-b6b7-45df-b0ca-e82fb010a48a" providerId="ADAL" clId="{7952CB08-42E1-4C0E-AAE9-FA482B36FE35}" dt="2024-06-16T17:20:47.067" v="31"/>
        <pc:sldMkLst>
          <pc:docMk/>
          <pc:sldMk cId="1757500116" sldId="349"/>
        </pc:sldMkLst>
      </pc:sldChg>
      <pc:sldChg chg="modSp add del mod">
        <pc:chgData name="Phan Van Rieu (Hugo)" userId="032e726b-b6b7-45df-b0ca-e82fb010a48a" providerId="ADAL" clId="{7952CB08-42E1-4C0E-AAE9-FA482B36FE35}" dt="2024-06-16T17:21:04.013" v="35" actId="14861"/>
        <pc:sldMkLst>
          <pc:docMk/>
          <pc:sldMk cId="2475308807" sldId="350"/>
        </pc:sldMkLst>
        <pc:picChg chg="mod">
          <ac:chgData name="Phan Van Rieu (Hugo)" userId="032e726b-b6b7-45df-b0ca-e82fb010a48a" providerId="ADAL" clId="{7952CB08-42E1-4C0E-AAE9-FA482B36FE35}" dt="2024-06-16T17:21:04.013" v="35" actId="14861"/>
          <ac:picMkLst>
            <pc:docMk/>
            <pc:sldMk cId="2475308807" sldId="350"/>
            <ac:picMk id="5" creationId="{AB8AF4F5-D0D2-0093-4F67-C6080C00628C}"/>
          </ac:picMkLst>
        </pc:picChg>
      </pc:sldChg>
      <pc:sldChg chg="del">
        <pc:chgData name="Phan Van Rieu (Hugo)" userId="032e726b-b6b7-45df-b0ca-e82fb010a48a" providerId="ADAL" clId="{7952CB08-42E1-4C0E-AAE9-FA482B36FE35}" dt="2024-06-16T17:20:19.493" v="30" actId="47"/>
        <pc:sldMkLst>
          <pc:docMk/>
          <pc:sldMk cId="4126209583" sldId="359"/>
        </pc:sldMkLst>
      </pc:sldChg>
      <pc:sldChg chg="add">
        <pc:chgData name="Phan Van Rieu (Hugo)" userId="032e726b-b6b7-45df-b0ca-e82fb010a48a" providerId="ADAL" clId="{7952CB08-42E1-4C0E-AAE9-FA482B36FE35}" dt="2024-06-16T17:20:47.067" v="31"/>
        <pc:sldMkLst>
          <pc:docMk/>
          <pc:sldMk cId="2508669523" sldId="369"/>
        </pc:sldMkLst>
      </pc:sldChg>
      <pc:sldChg chg="add">
        <pc:chgData name="Phan Van Rieu (Hugo)" userId="032e726b-b6b7-45df-b0ca-e82fb010a48a" providerId="ADAL" clId="{7952CB08-42E1-4C0E-AAE9-FA482B36FE35}" dt="2024-06-16T17:20:47.067" v="31"/>
        <pc:sldMkLst>
          <pc:docMk/>
          <pc:sldMk cId="2864922058" sldId="370"/>
        </pc:sldMkLst>
      </pc:sldChg>
      <pc:sldChg chg="del">
        <pc:chgData name="Phan Van Rieu (Hugo)" userId="032e726b-b6b7-45df-b0ca-e82fb010a48a" providerId="ADAL" clId="{7952CB08-42E1-4C0E-AAE9-FA482B36FE35}" dt="2024-06-16T17:20:19.493" v="30" actId="47"/>
        <pc:sldMkLst>
          <pc:docMk/>
          <pc:sldMk cId="3366588349" sldId="386"/>
        </pc:sldMkLst>
      </pc:sldChg>
      <pc:sldChg chg="del">
        <pc:chgData name="Phan Van Rieu (Hugo)" userId="032e726b-b6b7-45df-b0ca-e82fb010a48a" providerId="ADAL" clId="{7952CB08-42E1-4C0E-AAE9-FA482B36FE35}" dt="2024-06-16T17:20:19.493" v="30" actId="47"/>
        <pc:sldMkLst>
          <pc:docMk/>
          <pc:sldMk cId="2235486179" sldId="387"/>
        </pc:sldMkLst>
      </pc:sldChg>
      <pc:sldChg chg="del">
        <pc:chgData name="Phan Van Rieu (Hugo)" userId="032e726b-b6b7-45df-b0ca-e82fb010a48a" providerId="ADAL" clId="{7952CB08-42E1-4C0E-AAE9-FA482B36FE35}" dt="2024-06-16T17:20:19.493" v="30" actId="47"/>
        <pc:sldMkLst>
          <pc:docMk/>
          <pc:sldMk cId="1923301847" sldId="394"/>
        </pc:sldMkLst>
      </pc:sldChg>
      <pc:sldChg chg="del">
        <pc:chgData name="Phan Van Rieu (Hugo)" userId="032e726b-b6b7-45df-b0ca-e82fb010a48a" providerId="ADAL" clId="{7952CB08-42E1-4C0E-AAE9-FA482B36FE35}" dt="2024-06-16T17:20:19.493" v="30" actId="47"/>
        <pc:sldMkLst>
          <pc:docMk/>
          <pc:sldMk cId="1369121151" sldId="400"/>
        </pc:sldMkLst>
      </pc:sldChg>
      <pc:sldChg chg="del">
        <pc:chgData name="Phan Van Rieu (Hugo)" userId="032e726b-b6b7-45df-b0ca-e82fb010a48a" providerId="ADAL" clId="{7952CB08-42E1-4C0E-AAE9-FA482B36FE35}" dt="2024-06-16T17:20:19.493" v="30" actId="47"/>
        <pc:sldMkLst>
          <pc:docMk/>
          <pc:sldMk cId="517546764" sldId="402"/>
        </pc:sldMkLst>
      </pc:sldChg>
      <pc:sldChg chg="del">
        <pc:chgData name="Phan Van Rieu (Hugo)" userId="032e726b-b6b7-45df-b0ca-e82fb010a48a" providerId="ADAL" clId="{7952CB08-42E1-4C0E-AAE9-FA482B36FE35}" dt="2024-06-16T17:20:19.493" v="30" actId="47"/>
        <pc:sldMkLst>
          <pc:docMk/>
          <pc:sldMk cId="2347205004" sldId="403"/>
        </pc:sldMkLst>
      </pc:sldChg>
      <pc:sldChg chg="del">
        <pc:chgData name="Phan Van Rieu (Hugo)" userId="032e726b-b6b7-45df-b0ca-e82fb010a48a" providerId="ADAL" clId="{7952CB08-42E1-4C0E-AAE9-FA482B36FE35}" dt="2024-06-16T17:20:19.493" v="30" actId="47"/>
        <pc:sldMkLst>
          <pc:docMk/>
          <pc:sldMk cId="105539620" sldId="404"/>
        </pc:sldMkLst>
      </pc:sldChg>
      <pc:sldChg chg="del">
        <pc:chgData name="Phan Van Rieu (Hugo)" userId="032e726b-b6b7-45df-b0ca-e82fb010a48a" providerId="ADAL" clId="{7952CB08-42E1-4C0E-AAE9-FA482B36FE35}" dt="2024-06-16T17:20:19.493" v="30" actId="47"/>
        <pc:sldMkLst>
          <pc:docMk/>
          <pc:sldMk cId="2777343739" sldId="405"/>
        </pc:sldMkLst>
      </pc:sldChg>
      <pc:sldChg chg="del">
        <pc:chgData name="Phan Van Rieu (Hugo)" userId="032e726b-b6b7-45df-b0ca-e82fb010a48a" providerId="ADAL" clId="{7952CB08-42E1-4C0E-AAE9-FA482B36FE35}" dt="2024-06-16T17:20:19.493" v="30" actId="47"/>
        <pc:sldMkLst>
          <pc:docMk/>
          <pc:sldMk cId="3960620920" sldId="406"/>
        </pc:sldMkLst>
      </pc:sldChg>
      <pc:sldChg chg="del">
        <pc:chgData name="Phan Van Rieu (Hugo)" userId="032e726b-b6b7-45df-b0ca-e82fb010a48a" providerId="ADAL" clId="{7952CB08-42E1-4C0E-AAE9-FA482B36FE35}" dt="2024-06-16T17:20:19.493" v="30" actId="47"/>
        <pc:sldMkLst>
          <pc:docMk/>
          <pc:sldMk cId="2531015837" sldId="407"/>
        </pc:sldMkLst>
      </pc:sldChg>
      <pc:sldChg chg="del">
        <pc:chgData name="Phan Van Rieu (Hugo)" userId="032e726b-b6b7-45df-b0ca-e82fb010a48a" providerId="ADAL" clId="{7952CB08-42E1-4C0E-AAE9-FA482B36FE35}" dt="2024-06-16T17:20:19.493" v="30" actId="47"/>
        <pc:sldMkLst>
          <pc:docMk/>
          <pc:sldMk cId="3165266508" sldId="408"/>
        </pc:sldMkLst>
      </pc:sldChg>
      <pc:sldChg chg="del">
        <pc:chgData name="Phan Van Rieu (Hugo)" userId="032e726b-b6b7-45df-b0ca-e82fb010a48a" providerId="ADAL" clId="{7952CB08-42E1-4C0E-AAE9-FA482B36FE35}" dt="2024-06-16T17:20:19.493" v="30" actId="47"/>
        <pc:sldMkLst>
          <pc:docMk/>
          <pc:sldMk cId="3596051907" sldId="409"/>
        </pc:sldMkLst>
      </pc:sldChg>
      <pc:sldChg chg="del">
        <pc:chgData name="Phan Van Rieu (Hugo)" userId="032e726b-b6b7-45df-b0ca-e82fb010a48a" providerId="ADAL" clId="{7952CB08-42E1-4C0E-AAE9-FA482B36FE35}" dt="2024-06-16T17:20:19.493" v="30" actId="47"/>
        <pc:sldMkLst>
          <pc:docMk/>
          <pc:sldMk cId="3962099765" sldId="410"/>
        </pc:sldMkLst>
      </pc:sldChg>
      <pc:sldChg chg="del">
        <pc:chgData name="Phan Van Rieu (Hugo)" userId="032e726b-b6b7-45df-b0ca-e82fb010a48a" providerId="ADAL" clId="{7952CB08-42E1-4C0E-AAE9-FA482B36FE35}" dt="2024-06-16T17:20:19.493" v="30" actId="47"/>
        <pc:sldMkLst>
          <pc:docMk/>
          <pc:sldMk cId="648550915" sldId="411"/>
        </pc:sldMkLst>
      </pc:sldChg>
      <pc:sldChg chg="add">
        <pc:chgData name="Phan Van Rieu (Hugo)" userId="032e726b-b6b7-45df-b0ca-e82fb010a48a" providerId="ADAL" clId="{7952CB08-42E1-4C0E-AAE9-FA482B36FE35}" dt="2024-06-16T17:20:47.067" v="31"/>
        <pc:sldMkLst>
          <pc:docMk/>
          <pc:sldMk cId="3121924487" sldId="411"/>
        </pc:sldMkLst>
      </pc:sldChg>
      <pc:sldChg chg="add">
        <pc:chgData name="Phan Van Rieu (Hugo)" userId="032e726b-b6b7-45df-b0ca-e82fb010a48a" providerId="ADAL" clId="{7952CB08-42E1-4C0E-AAE9-FA482B36FE35}" dt="2024-06-16T17:20:47.067" v="31"/>
        <pc:sldMkLst>
          <pc:docMk/>
          <pc:sldMk cId="2874893963" sldId="413"/>
        </pc:sldMkLst>
      </pc:sldChg>
      <pc:sldChg chg="add">
        <pc:chgData name="Phan Van Rieu (Hugo)" userId="032e726b-b6b7-45df-b0ca-e82fb010a48a" providerId="ADAL" clId="{7952CB08-42E1-4C0E-AAE9-FA482B36FE35}" dt="2024-06-16T17:20:47.067" v="31"/>
        <pc:sldMkLst>
          <pc:docMk/>
          <pc:sldMk cId="865256843" sldId="414"/>
        </pc:sldMkLst>
      </pc:sldChg>
      <pc:sldChg chg="add">
        <pc:chgData name="Phan Van Rieu (Hugo)" userId="032e726b-b6b7-45df-b0ca-e82fb010a48a" providerId="ADAL" clId="{7952CB08-42E1-4C0E-AAE9-FA482B36FE35}" dt="2024-06-16T17:20:47.067" v="31"/>
        <pc:sldMkLst>
          <pc:docMk/>
          <pc:sldMk cId="2053927854" sldId="415"/>
        </pc:sldMkLst>
      </pc:sldChg>
      <pc:sldChg chg="add">
        <pc:chgData name="Phan Van Rieu (Hugo)" userId="032e726b-b6b7-45df-b0ca-e82fb010a48a" providerId="ADAL" clId="{7952CB08-42E1-4C0E-AAE9-FA482B36FE35}" dt="2024-06-16T17:20:47.067" v="31"/>
        <pc:sldMkLst>
          <pc:docMk/>
          <pc:sldMk cId="2482904734" sldId="694"/>
        </pc:sldMkLst>
      </pc:sldChg>
      <pc:sldChg chg="add">
        <pc:chgData name="Phan Van Rieu (Hugo)" userId="032e726b-b6b7-45df-b0ca-e82fb010a48a" providerId="ADAL" clId="{7952CB08-42E1-4C0E-AAE9-FA482B36FE35}" dt="2024-06-16T17:20:47.067" v="31"/>
        <pc:sldMkLst>
          <pc:docMk/>
          <pc:sldMk cId="970489899" sldId="695"/>
        </pc:sldMkLst>
      </pc:sldChg>
      <pc:sldChg chg="add">
        <pc:chgData name="Phan Van Rieu (Hugo)" userId="032e726b-b6b7-45df-b0ca-e82fb010a48a" providerId="ADAL" clId="{7952CB08-42E1-4C0E-AAE9-FA482B36FE35}" dt="2024-06-16T17:20:47.067" v="31"/>
        <pc:sldMkLst>
          <pc:docMk/>
          <pc:sldMk cId="2848483172" sldId="696"/>
        </pc:sldMkLst>
      </pc:sldChg>
      <pc:sldChg chg="add">
        <pc:chgData name="Phan Van Rieu (Hugo)" userId="032e726b-b6b7-45df-b0ca-e82fb010a48a" providerId="ADAL" clId="{7952CB08-42E1-4C0E-AAE9-FA482B36FE35}" dt="2024-06-16T17:20:47.067" v="31"/>
        <pc:sldMkLst>
          <pc:docMk/>
          <pc:sldMk cId="3553949513" sldId="697"/>
        </pc:sldMkLst>
      </pc:sldChg>
      <pc:sldChg chg="add">
        <pc:chgData name="Phan Van Rieu (Hugo)" userId="032e726b-b6b7-45df-b0ca-e82fb010a48a" providerId="ADAL" clId="{7952CB08-42E1-4C0E-AAE9-FA482B36FE35}" dt="2024-06-16T17:20:47.067" v="31"/>
        <pc:sldMkLst>
          <pc:docMk/>
          <pc:sldMk cId="4280999052" sldId="698"/>
        </pc:sldMkLst>
      </pc:sldChg>
      <pc:sldChg chg="add">
        <pc:chgData name="Phan Van Rieu (Hugo)" userId="032e726b-b6b7-45df-b0ca-e82fb010a48a" providerId="ADAL" clId="{7952CB08-42E1-4C0E-AAE9-FA482B36FE35}" dt="2024-06-16T17:20:47.067" v="31"/>
        <pc:sldMkLst>
          <pc:docMk/>
          <pc:sldMk cId="3024639281" sldId="699"/>
        </pc:sldMkLst>
      </pc:sldChg>
      <pc:sldChg chg="add">
        <pc:chgData name="Phan Van Rieu (Hugo)" userId="032e726b-b6b7-45df-b0ca-e82fb010a48a" providerId="ADAL" clId="{7952CB08-42E1-4C0E-AAE9-FA482B36FE35}" dt="2024-06-16T17:20:47.067" v="31"/>
        <pc:sldMkLst>
          <pc:docMk/>
          <pc:sldMk cId="4097820972" sldId="700"/>
        </pc:sldMkLst>
      </pc:sldChg>
      <pc:sldChg chg="add">
        <pc:chgData name="Phan Van Rieu (Hugo)" userId="032e726b-b6b7-45df-b0ca-e82fb010a48a" providerId="ADAL" clId="{7952CB08-42E1-4C0E-AAE9-FA482B36FE35}" dt="2024-06-16T17:20:47.067" v="31"/>
        <pc:sldMkLst>
          <pc:docMk/>
          <pc:sldMk cId="1969337156" sldId="701"/>
        </pc:sldMkLst>
      </pc:sldChg>
      <pc:sldChg chg="add">
        <pc:chgData name="Phan Van Rieu (Hugo)" userId="032e726b-b6b7-45df-b0ca-e82fb010a48a" providerId="ADAL" clId="{7952CB08-42E1-4C0E-AAE9-FA482B36FE35}" dt="2024-06-16T17:20:47.067" v="31"/>
        <pc:sldMkLst>
          <pc:docMk/>
          <pc:sldMk cId="1274398372" sldId="702"/>
        </pc:sldMkLst>
      </pc:sldChg>
      <pc:sldChg chg="add">
        <pc:chgData name="Phan Van Rieu (Hugo)" userId="032e726b-b6b7-45df-b0ca-e82fb010a48a" providerId="ADAL" clId="{7952CB08-42E1-4C0E-AAE9-FA482B36FE35}" dt="2024-06-16T17:20:47.067" v="31"/>
        <pc:sldMkLst>
          <pc:docMk/>
          <pc:sldMk cId="1430778045" sldId="703"/>
        </pc:sldMkLst>
      </pc:sldChg>
      <pc:sldChg chg="add">
        <pc:chgData name="Phan Van Rieu (Hugo)" userId="032e726b-b6b7-45df-b0ca-e82fb010a48a" providerId="ADAL" clId="{7952CB08-42E1-4C0E-AAE9-FA482B36FE35}" dt="2024-06-16T17:20:47.067" v="31"/>
        <pc:sldMkLst>
          <pc:docMk/>
          <pc:sldMk cId="3668295041" sldId="704"/>
        </pc:sldMkLst>
      </pc:sldChg>
      <pc:sldChg chg="add">
        <pc:chgData name="Phan Van Rieu (Hugo)" userId="032e726b-b6b7-45df-b0ca-e82fb010a48a" providerId="ADAL" clId="{7952CB08-42E1-4C0E-AAE9-FA482B36FE35}" dt="2024-06-16T17:20:47.067" v="31"/>
        <pc:sldMkLst>
          <pc:docMk/>
          <pc:sldMk cId="3948416238" sldId="705"/>
        </pc:sldMkLst>
      </pc:sldChg>
      <pc:sldChg chg="add">
        <pc:chgData name="Phan Van Rieu (Hugo)" userId="032e726b-b6b7-45df-b0ca-e82fb010a48a" providerId="ADAL" clId="{7952CB08-42E1-4C0E-AAE9-FA482B36FE35}" dt="2024-06-16T17:20:47.067" v="31"/>
        <pc:sldMkLst>
          <pc:docMk/>
          <pc:sldMk cId="200221613" sldId="706"/>
        </pc:sldMkLst>
      </pc:sldChg>
      <pc:sldChg chg="add">
        <pc:chgData name="Phan Van Rieu (Hugo)" userId="032e726b-b6b7-45df-b0ca-e82fb010a48a" providerId="ADAL" clId="{7952CB08-42E1-4C0E-AAE9-FA482B36FE35}" dt="2024-06-16T17:20:47.067" v="31"/>
        <pc:sldMkLst>
          <pc:docMk/>
          <pc:sldMk cId="444010428" sldId="707"/>
        </pc:sldMkLst>
      </pc:sldChg>
      <pc:sldChg chg="add">
        <pc:chgData name="Phan Van Rieu (Hugo)" userId="032e726b-b6b7-45df-b0ca-e82fb010a48a" providerId="ADAL" clId="{7952CB08-42E1-4C0E-AAE9-FA482B36FE35}" dt="2024-06-16T17:20:47.067" v="31"/>
        <pc:sldMkLst>
          <pc:docMk/>
          <pc:sldMk cId="925618784" sldId="708"/>
        </pc:sldMkLst>
      </pc:sldChg>
      <pc:sldMasterChg chg="modSp mod delSldLayout">
        <pc:chgData name="Phan Van Rieu (Hugo)" userId="032e726b-b6b7-45df-b0ca-e82fb010a48a" providerId="ADAL" clId="{7952CB08-42E1-4C0E-AAE9-FA482B36FE35}" dt="2024-06-16T17:20:19.493" v="30" actId="47"/>
        <pc:sldMasterMkLst>
          <pc:docMk/>
          <pc:sldMasterMk cId="1318186830" sldId="2147483648"/>
        </pc:sldMasterMkLst>
        <pc:spChg chg="mod">
          <ac:chgData name="Phan Van Rieu (Hugo)" userId="032e726b-b6b7-45df-b0ca-e82fb010a48a" providerId="ADAL" clId="{7952CB08-42E1-4C0E-AAE9-FA482B36FE35}" dt="2024-06-16T17:19:57.480" v="29" actId="14100"/>
          <ac:spMkLst>
            <pc:docMk/>
            <pc:sldMasterMk cId="1318186830" sldId="2147483648"/>
            <ac:spMk id="11" creationId="{00000000-0000-0000-0000-000000000000}"/>
          </ac:spMkLst>
        </pc:spChg>
        <pc:sldLayoutChg chg="del">
          <pc:chgData name="Phan Van Rieu (Hugo)" userId="032e726b-b6b7-45df-b0ca-e82fb010a48a" providerId="ADAL" clId="{7952CB08-42E1-4C0E-AAE9-FA482B36FE35}" dt="2024-06-16T17:20:19.493" v="30" actId="47"/>
          <pc:sldLayoutMkLst>
            <pc:docMk/>
            <pc:sldMasterMk cId="1318186830" sldId="2147483648"/>
            <pc:sldLayoutMk cId="672017127" sldId="2147483661"/>
          </pc:sldLayoutMkLst>
        </pc:sldLayoutChg>
        <pc:sldLayoutChg chg="del">
          <pc:chgData name="Phan Van Rieu (Hugo)" userId="032e726b-b6b7-45df-b0ca-e82fb010a48a" providerId="ADAL" clId="{7952CB08-42E1-4C0E-AAE9-FA482B36FE35}" dt="2024-06-16T17:20:19.493" v="30" actId="47"/>
          <pc:sldLayoutMkLst>
            <pc:docMk/>
            <pc:sldMasterMk cId="1318186830" sldId="2147483648"/>
            <pc:sldLayoutMk cId="907683447"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pPr/>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pPr/>
              <a:t>‹#›</a:t>
            </a:fld>
            <a:endParaRPr lang="en-US"/>
          </a:p>
        </p:txBody>
      </p:sp>
    </p:spTree>
    <p:extLst>
      <p:ext uri="{BB962C8B-B14F-4D97-AF65-F5344CB8AC3E}">
        <p14:creationId xmlns:p14="http://schemas.microsoft.com/office/powerpoint/2010/main" xmlns=""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6BD41-3D0E-45B9-AEBC-8ED4542F7098}" type="slidenum">
              <a:rPr lang="en-US" smtClean="0"/>
              <a:pPr/>
              <a:t>1</a:t>
            </a:fld>
            <a:endParaRPr lang="en-US"/>
          </a:p>
        </p:txBody>
      </p:sp>
    </p:spTree>
    <p:extLst>
      <p:ext uri="{BB962C8B-B14F-4D97-AF65-F5344CB8AC3E}">
        <p14:creationId xmlns:p14="http://schemas.microsoft.com/office/powerpoint/2010/main" xmlns="" val="2498494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AD0C5B36-1173-9A3D-088D-9649349D4AF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510404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790B46EB-5F94-B6C7-024F-662E22545D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3920734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D3E5DBDD-3D33-BD73-81EA-97CB87E742C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213316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437FB183-551F-0214-F284-58E9B6A6FAD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310252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790B46EB-5F94-B6C7-024F-662E22545D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4212942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D199EC89-8000-8520-EFAC-8A04D624D40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1854333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16</a:t>
            </a:fld>
            <a:endParaRPr lang="en-US"/>
          </a:p>
        </p:txBody>
      </p:sp>
    </p:spTree>
    <p:extLst>
      <p:ext uri="{BB962C8B-B14F-4D97-AF65-F5344CB8AC3E}">
        <p14:creationId xmlns:p14="http://schemas.microsoft.com/office/powerpoint/2010/main" xmlns="" val="2208664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17</a:t>
            </a:fld>
            <a:endParaRPr lang="en-US"/>
          </a:p>
        </p:txBody>
      </p:sp>
    </p:spTree>
    <p:extLst>
      <p:ext uri="{BB962C8B-B14F-4D97-AF65-F5344CB8AC3E}">
        <p14:creationId xmlns:p14="http://schemas.microsoft.com/office/powerpoint/2010/main" xmlns="" val="1356855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EA44A-927D-4D59-858E-589BCB4889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xmlns="" id="{E98B0938-1B21-9C35-B6D8-C8FB13C5F33B}"/>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hình</a:t>
            </a:r>
            <a:r>
              <a:rPr lang="en-US" dirty="0"/>
              <a:t> A. 1. Listen and point. Repeat </a:t>
            </a:r>
            <a:r>
              <a:rPr lang="en-US" dirty="0" err="1"/>
              <a:t>để</a:t>
            </a:r>
            <a:r>
              <a:rPr lang="en-US" dirty="0"/>
              <a:t> </a:t>
            </a:r>
            <a:r>
              <a:rPr lang="en-US" dirty="0" err="1"/>
              <a:t>cho</a:t>
            </a:r>
            <a:r>
              <a:rPr lang="en-US" dirty="0"/>
              <a:t> </a:t>
            </a:r>
            <a:r>
              <a:rPr lang="en-US" dirty="0" err="1"/>
              <a:t>cả</a:t>
            </a:r>
            <a:r>
              <a:rPr lang="en-US" dirty="0"/>
              <a:t> audio full </a:t>
            </a:r>
            <a:r>
              <a:rPr lang="en-US" dirty="0" err="1"/>
              <a:t>chạy</a:t>
            </a:r>
            <a:endParaRPr lang="en-US" dirty="0"/>
          </a:p>
          <a:p>
            <a:endParaRPr lang="en-US" dirty="0"/>
          </a:p>
        </p:txBody>
      </p:sp>
    </p:spTree>
    <p:extLst>
      <p:ext uri="{BB962C8B-B14F-4D97-AF65-F5344CB8AC3E}">
        <p14:creationId xmlns:p14="http://schemas.microsoft.com/office/powerpoint/2010/main" xmlns="" val="394337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EA44A-927D-4D59-858E-589BCB4889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xmlns="" id="{C07F8F64-9179-4DA7-B3B0-B193FFF9A37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xmlns="" val="130566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6BD41-3D0E-45B9-AEBC-8ED4542F70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26013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20</a:t>
            </a:fld>
            <a:endParaRPr lang="en-US"/>
          </a:p>
        </p:txBody>
      </p:sp>
    </p:spTree>
    <p:extLst>
      <p:ext uri="{BB962C8B-B14F-4D97-AF65-F5344CB8AC3E}">
        <p14:creationId xmlns:p14="http://schemas.microsoft.com/office/powerpoint/2010/main" xmlns="" val="2234694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EA44A-927D-4D59-858E-589BCB4889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4089853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23</a:t>
            </a:fld>
            <a:endParaRPr lang="en-US"/>
          </a:p>
        </p:txBody>
      </p:sp>
    </p:spTree>
    <p:extLst>
      <p:ext uri="{BB962C8B-B14F-4D97-AF65-F5344CB8AC3E}">
        <p14:creationId xmlns:p14="http://schemas.microsoft.com/office/powerpoint/2010/main" xmlns="" val="141488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EA44A-927D-4D59-858E-589BCB4889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720147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EA44A-927D-4D59-858E-589BCB4889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315602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27</a:t>
            </a:fld>
            <a:endParaRPr lang="en-US"/>
          </a:p>
        </p:txBody>
      </p:sp>
    </p:spTree>
    <p:extLst>
      <p:ext uri="{BB962C8B-B14F-4D97-AF65-F5344CB8AC3E}">
        <p14:creationId xmlns:p14="http://schemas.microsoft.com/office/powerpoint/2010/main" xmlns="" val="1303881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28</a:t>
            </a:fld>
            <a:endParaRPr lang="en-US"/>
          </a:p>
        </p:txBody>
      </p:sp>
    </p:spTree>
    <p:extLst>
      <p:ext uri="{BB962C8B-B14F-4D97-AF65-F5344CB8AC3E}">
        <p14:creationId xmlns:p14="http://schemas.microsoft.com/office/powerpoint/2010/main" xmlns="" val="348053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29</a:t>
            </a:fld>
            <a:endParaRPr lang="en-US"/>
          </a:p>
        </p:txBody>
      </p:sp>
    </p:spTree>
    <p:extLst>
      <p:ext uri="{BB962C8B-B14F-4D97-AF65-F5344CB8AC3E}">
        <p14:creationId xmlns:p14="http://schemas.microsoft.com/office/powerpoint/2010/main" xmlns="" val="409613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30</a:t>
            </a:fld>
            <a:endParaRPr lang="en-US"/>
          </a:p>
        </p:txBody>
      </p:sp>
    </p:spTree>
    <p:extLst>
      <p:ext uri="{BB962C8B-B14F-4D97-AF65-F5344CB8AC3E}">
        <p14:creationId xmlns:p14="http://schemas.microsoft.com/office/powerpoint/2010/main" xmlns="" val="194951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3</a:t>
            </a:fld>
            <a:endParaRPr lang="en-US"/>
          </a:p>
        </p:txBody>
      </p:sp>
    </p:spTree>
    <p:extLst>
      <p:ext uri="{BB962C8B-B14F-4D97-AF65-F5344CB8AC3E}">
        <p14:creationId xmlns:p14="http://schemas.microsoft.com/office/powerpoint/2010/main" xmlns="" val="48078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pPr/>
              <a:t>4</a:t>
            </a:fld>
            <a:endParaRPr lang="en-US"/>
          </a:p>
        </p:txBody>
      </p:sp>
    </p:spTree>
    <p:extLst>
      <p:ext uri="{BB962C8B-B14F-4D97-AF65-F5344CB8AC3E}">
        <p14:creationId xmlns:p14="http://schemas.microsoft.com/office/powerpoint/2010/main" xmlns="" val="88376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0"/>
        <p:cNvGrpSpPr/>
        <p:nvPr/>
      </p:nvGrpSpPr>
      <p:grpSpPr>
        <a:xfrm>
          <a:off x="0" y="0"/>
          <a:ext cx="0" cy="0"/>
          <a:chOff x="0" y="0"/>
          <a:chExt cx="0" cy="0"/>
        </a:xfrm>
      </p:grpSpPr>
      <p:sp>
        <p:nvSpPr>
          <p:cNvPr id="4101" name="Google Shape;4101;g1557c5ba4f9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xmlns="" id="{B3ABA7A7-7CD0-7C53-A0FB-F1A3D3BB4B1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378941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AD0C5B36-1173-9A3D-088D-9649349D4AF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69669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72A2F067-0E78-4390-2F78-67CA9BAFE41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393052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437FB183-551F-0214-F284-58E9B6A6FAD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4043620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575A1-A115-4E18-849A-31480A563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D199EC89-8000-8520-EFAC-8A04D624D40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xmlns="" val="163148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59237853"/>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4331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37379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B9C4683-FE19-4FFA-A3BF-4E54F97C26C9}"/>
              </a:ext>
            </a:extLst>
          </p:cNvPr>
          <p:cNvPicPr>
            <a:picLocks noChangeAspect="1"/>
          </p:cNvPicPr>
          <p:nvPr userDrawn="1"/>
        </p:nvPicPr>
        <p:blipFill>
          <a:blip r:embed="rId16"/>
          <a:stretch>
            <a:fillRect/>
          </a:stretch>
        </p:blipFill>
        <p:spPr>
          <a:xfrm>
            <a:off x="0" y="6491555"/>
            <a:ext cx="12167087" cy="396275"/>
          </a:xfrm>
          <a:prstGeom prst="rect">
            <a:avLst/>
          </a:prstGeom>
        </p:spPr>
      </p:pic>
      <p:pic>
        <p:nvPicPr>
          <p:cNvPr id="14" name="Picture 13">
            <a:extLst>
              <a:ext uri="{FF2B5EF4-FFF2-40B4-BE49-F238E27FC236}">
                <a16:creationId xmlns:a16="http://schemas.microsoft.com/office/drawing/2014/main" xmlns="" id="{8BB3CAC0-DB73-4BB1-87B5-4607202EF9B8}"/>
              </a:ext>
            </a:extLst>
          </p:cNvPr>
          <p:cNvPicPr>
            <a:picLocks noChangeAspect="1"/>
          </p:cNvPicPr>
          <p:nvPr userDrawn="1"/>
        </p:nvPicPr>
        <p:blipFill>
          <a:blip r:embed="rId16"/>
          <a:stretch>
            <a:fillRect/>
          </a:stretch>
        </p:blipFill>
        <p:spPr>
          <a:xfrm>
            <a:off x="24911" y="0"/>
            <a:ext cx="12167087" cy="39627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pPr/>
              <a:t>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pPr/>
              <a:t>‹#›</a:t>
            </a:fld>
            <a:endParaRPr lang="en-US"/>
          </a:p>
        </p:txBody>
      </p:sp>
      <p:sp>
        <p:nvSpPr>
          <p:cNvPr id="10" name="TextBox 9"/>
          <p:cNvSpPr txBox="1"/>
          <p:nvPr userDrawn="1"/>
        </p:nvSpPr>
        <p:spPr>
          <a:xfrm>
            <a:off x="131885" y="0"/>
            <a:ext cx="3234167" cy="369332"/>
          </a:xfrm>
          <a:prstGeom prst="rect">
            <a:avLst/>
          </a:prstGeom>
          <a:noFill/>
        </p:spPr>
        <p:txBody>
          <a:bodyPr wrap="square" rtlCol="0">
            <a:spAutoFit/>
          </a:bodyPr>
          <a:lstStyle/>
          <a:p>
            <a:r>
              <a:rPr lang="en-US" dirty="0">
                <a:solidFill>
                  <a:schemeClr val="bg1"/>
                </a:solidFill>
              </a:rPr>
              <a:t>Review Units 1 - 4</a:t>
            </a:r>
          </a:p>
        </p:txBody>
      </p:sp>
      <p:sp>
        <p:nvSpPr>
          <p:cNvPr id="11" name="TextBox 10"/>
          <p:cNvSpPr txBox="1"/>
          <p:nvPr userDrawn="1"/>
        </p:nvSpPr>
        <p:spPr>
          <a:xfrm>
            <a:off x="11266714" y="-22412"/>
            <a:ext cx="925285" cy="369332"/>
          </a:xfrm>
          <a:prstGeom prst="rect">
            <a:avLst/>
          </a:prstGeom>
          <a:noFill/>
        </p:spPr>
        <p:txBody>
          <a:bodyPr wrap="square" rtlCol="0">
            <a:spAutoFit/>
          </a:bodyPr>
          <a:lstStyle/>
          <a:p>
            <a:r>
              <a:rPr lang="en-US" dirty="0">
                <a:solidFill>
                  <a:schemeClr val="bg1"/>
                </a:solidFill>
              </a:rPr>
              <a:t>Part 1 </a:t>
            </a:r>
          </a:p>
        </p:txBody>
      </p:sp>
      <p:sp>
        <p:nvSpPr>
          <p:cNvPr id="12" name="TextBox 11"/>
          <p:cNvSpPr txBox="1"/>
          <p:nvPr userDrawn="1"/>
        </p:nvSpPr>
        <p:spPr>
          <a:xfrm>
            <a:off x="131885" y="648938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Anh 5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a:t>
            </a:r>
            <a:r>
              <a:rPr lang="en-US" baseline="0" dirty="0">
                <a:solidFill>
                  <a:schemeClr val="bg1"/>
                </a:solidFill>
              </a:rPr>
              <a:t>DTP Education Solutions</a:t>
            </a:r>
            <a:endParaRPr lang="en-US" dirty="0">
              <a:solidFill>
                <a:schemeClr val="bg1"/>
              </a:solidFill>
            </a:endParaRPr>
          </a:p>
        </p:txBody>
      </p:sp>
      <p:pic>
        <p:nvPicPr>
          <p:cNvPr id="19" name="Picture 18">
            <a:extLst>
              <a:ext uri="{FF2B5EF4-FFF2-40B4-BE49-F238E27FC236}">
                <a16:creationId xmlns:a16="http://schemas.microsoft.com/office/drawing/2014/main" xmlns="" id="{3EEBFE12-0284-4ADF-B7C8-9B4BF7449CC7}"/>
              </a:ext>
            </a:extLst>
          </p:cNvPr>
          <p:cNvPicPr>
            <a:picLocks noChangeAspect="1"/>
          </p:cNvPicPr>
          <p:nvPr userDrawn="1"/>
        </p:nvPicPr>
        <p:blipFill>
          <a:blip r:embed="rId17" cstate="print">
            <a:extLst>
              <a:ext uri="{28A0092B-C50C-407E-A947-70E740481C1C}">
                <a14:useLocalDpi xmlns:a14="http://schemas.microsoft.com/office/drawing/2010/main" xmlns="" val="0"/>
              </a:ext>
            </a:extLst>
          </a:blip>
          <a:stretch>
            <a:fillRect/>
          </a:stretch>
        </p:blipFill>
        <p:spPr>
          <a:xfrm>
            <a:off x="11458425" y="6505025"/>
            <a:ext cx="705149" cy="369333"/>
          </a:xfrm>
          <a:prstGeom prst="rect">
            <a:avLst/>
          </a:prstGeom>
        </p:spPr>
      </p:pic>
    </p:spTree>
    <p:extLst>
      <p:ext uri="{BB962C8B-B14F-4D97-AF65-F5344CB8AC3E}">
        <p14:creationId xmlns:p14="http://schemas.microsoft.com/office/powerpoint/2010/main" xmlns=""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1.xml"/><Relationship Id="rId7"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3.wav"/><Relationship Id="rId9" Type="http://schemas.microsoft.com/office/2007/relationships/media" Target="../media/media1.mp3"/></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vide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media" Target="../media/media1.mp3"/></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rcRect/>
          <a:stretch/>
        </p:blipFill>
        <p:spPr>
          <a:xfrm>
            <a:off x="-106274" y="-60663"/>
            <a:ext cx="12298274" cy="6917779"/>
          </a:xfrm>
          <a:prstGeom prst="rect">
            <a:avLst/>
          </a:prstGeom>
        </p:spPr>
      </p:pic>
      <p:sp>
        <p:nvSpPr>
          <p:cNvPr id="2" name="TextBox 1">
            <a:extLst>
              <a:ext uri="{FF2B5EF4-FFF2-40B4-BE49-F238E27FC236}">
                <a16:creationId xmlns:a16="http://schemas.microsoft.com/office/drawing/2014/main" xmlns="" id="{F86D14A8-B85F-AEB8-223B-FB02B672C119}"/>
              </a:ext>
            </a:extLst>
          </p:cNvPr>
          <p:cNvSpPr txBox="1"/>
          <p:nvPr/>
        </p:nvSpPr>
        <p:spPr>
          <a:xfrm>
            <a:off x="6923444" y="3186375"/>
            <a:ext cx="3754874" cy="707886"/>
          </a:xfrm>
          <a:prstGeom prst="rect">
            <a:avLst/>
          </a:prstGeom>
          <a:noFill/>
        </p:spPr>
        <p:txBody>
          <a:bodyPr wrap="none" rtlCol="0">
            <a:spAutoFit/>
          </a:bodyPr>
          <a:lstStyle/>
          <a:p>
            <a:r>
              <a:rPr lang="en-US" sz="4000" b="1" dirty="0">
                <a:solidFill>
                  <a:srgbClr val="FF0000"/>
                </a:solidFill>
              </a:rPr>
              <a:t>Review Units 1-4</a:t>
            </a:r>
            <a:endParaRPr lang="x-none" sz="4000" b="1" dirty="0">
              <a:solidFill>
                <a:srgbClr val="FF0000"/>
              </a:solidFill>
            </a:endParaRPr>
          </a:p>
        </p:txBody>
      </p:sp>
      <p:sp>
        <p:nvSpPr>
          <p:cNvPr id="3" name="TextBox 2">
            <a:extLst>
              <a:ext uri="{FF2B5EF4-FFF2-40B4-BE49-F238E27FC236}">
                <a16:creationId xmlns:a16="http://schemas.microsoft.com/office/drawing/2014/main" xmlns="" id="{3FB77E83-4AEF-7A26-2100-2566192AE7BC}"/>
              </a:ext>
            </a:extLst>
          </p:cNvPr>
          <p:cNvSpPr txBox="1"/>
          <p:nvPr/>
        </p:nvSpPr>
        <p:spPr>
          <a:xfrm>
            <a:off x="7981354" y="3796994"/>
            <a:ext cx="1446230" cy="707886"/>
          </a:xfrm>
          <a:prstGeom prst="rect">
            <a:avLst/>
          </a:prstGeom>
          <a:noFill/>
        </p:spPr>
        <p:txBody>
          <a:bodyPr wrap="none" rtlCol="0">
            <a:spAutoFit/>
          </a:bodyPr>
          <a:lstStyle/>
          <a:p>
            <a:r>
              <a:rPr lang="en-US" sz="4000" b="1">
                <a:solidFill>
                  <a:srgbClr val="00B050"/>
                </a:solidFill>
              </a:rPr>
              <a:t>Part 1</a:t>
            </a:r>
            <a:endParaRPr lang="x-none" sz="4000" b="1" dirty="0">
              <a:solidFill>
                <a:srgbClr val="00B050"/>
              </a:solidFill>
            </a:endParaRPr>
          </a:p>
        </p:txBody>
      </p:sp>
      <p:sp>
        <p:nvSpPr>
          <p:cNvPr id="5" name="TextBox 4">
            <a:extLst>
              <a:ext uri="{FF2B5EF4-FFF2-40B4-BE49-F238E27FC236}">
                <a16:creationId xmlns:a16="http://schemas.microsoft.com/office/drawing/2014/main" xmlns="" id="{F4E7E4D6-283F-76EC-D1D8-E1E8510B24AC}"/>
              </a:ext>
            </a:extLst>
          </p:cNvPr>
          <p:cNvSpPr txBox="1"/>
          <p:nvPr/>
        </p:nvSpPr>
        <p:spPr>
          <a:xfrm>
            <a:off x="7918581" y="4407613"/>
            <a:ext cx="1831463" cy="707886"/>
          </a:xfrm>
          <a:prstGeom prst="rect">
            <a:avLst/>
          </a:prstGeom>
          <a:noFill/>
        </p:spPr>
        <p:txBody>
          <a:bodyPr wrap="none" rtlCol="0">
            <a:spAutoFit/>
          </a:bodyPr>
          <a:lstStyle/>
          <a:p>
            <a:r>
              <a:rPr lang="en-US" sz="4000" b="1" dirty="0">
                <a:solidFill>
                  <a:srgbClr val="0070C0"/>
                </a:solidFill>
              </a:rPr>
              <a:t>P</a:t>
            </a:r>
            <a:r>
              <a:rPr lang="x-none" sz="4000" b="1">
                <a:solidFill>
                  <a:srgbClr val="0070C0"/>
                </a:solidFill>
              </a:rPr>
              <a:t>age </a:t>
            </a:r>
            <a:r>
              <a:rPr lang="en-US" sz="4000" b="1">
                <a:solidFill>
                  <a:srgbClr val="0070C0"/>
                </a:solidFill>
              </a:rPr>
              <a:t>62</a:t>
            </a:r>
            <a:endParaRPr lang="x-none" sz="4000" b="1" dirty="0">
              <a:solidFill>
                <a:srgbClr val="0070C0"/>
              </a:solidFill>
            </a:endParaRPr>
          </a:p>
        </p:txBody>
      </p:sp>
      <p:grpSp>
        <p:nvGrpSpPr>
          <p:cNvPr id="6" name="Group 5"/>
          <p:cNvGrpSpPr/>
          <p:nvPr/>
        </p:nvGrpSpPr>
        <p:grpSpPr>
          <a:xfrm>
            <a:off x="304800" y="275771"/>
            <a:ext cx="3048000" cy="1175658"/>
            <a:chOff x="304800" y="275771"/>
            <a:chExt cx="3048000" cy="1175658"/>
          </a:xfrm>
        </p:grpSpPr>
        <p:sp>
          <p:nvSpPr>
            <p:cNvPr id="7" name="Rounded Rectangle 6"/>
            <p:cNvSpPr/>
            <p:nvPr/>
          </p:nvSpPr>
          <p:spPr>
            <a:xfrm>
              <a:off x="304800" y="275771"/>
              <a:ext cx="3048000" cy="117565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F86D14A8-B85F-AEB8-223B-FB02B672C119}"/>
                </a:ext>
              </a:extLst>
            </p:cNvPr>
            <p:cNvSpPr txBox="1"/>
            <p:nvPr/>
          </p:nvSpPr>
          <p:spPr>
            <a:xfrm>
              <a:off x="539846" y="377861"/>
              <a:ext cx="2510624" cy="954107"/>
            </a:xfrm>
            <a:prstGeom prst="rect">
              <a:avLst/>
            </a:prstGeom>
            <a:noFill/>
          </p:spPr>
          <p:txBody>
            <a:bodyPr wrap="none" rtlCol="0">
              <a:spAutoFit/>
            </a:bodyPr>
            <a:lstStyle/>
            <a:p>
              <a:pPr algn="ctr"/>
              <a:r>
                <a:rPr lang="en-US" sz="2800" b="1" dirty="0" smtClean="0">
                  <a:solidFill>
                    <a:srgbClr val="FF0000"/>
                  </a:solidFill>
                </a:rPr>
                <a:t>Ngoc Lam</a:t>
              </a:r>
            </a:p>
            <a:p>
              <a:pPr algn="ctr"/>
              <a:r>
                <a:rPr lang="en-US" sz="2800" b="1" dirty="0" smtClean="0">
                  <a:solidFill>
                    <a:srgbClr val="FF0000"/>
                  </a:solidFill>
                </a:rPr>
                <a:t> Primary School</a:t>
              </a:r>
              <a:endParaRPr lang="x-none" sz="2800" b="1" dirty="0">
                <a:solidFill>
                  <a:srgbClr val="FF0000"/>
                </a:solidFill>
              </a:endParaRPr>
            </a:p>
          </p:txBody>
        </p:sp>
      </p:grpSp>
    </p:spTree>
    <p:extLst>
      <p:ext uri="{BB962C8B-B14F-4D97-AF65-F5344CB8AC3E}">
        <p14:creationId xmlns:p14="http://schemas.microsoft.com/office/powerpoint/2010/main" xmlns="" val="2858404817"/>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306764" y="1840620"/>
              <a:ext cx="32944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third</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16" name="DTP Solutions"/>
          <p:cNvPicPr>
            <a:picLocks noChangeAspect="1"/>
          </p:cNvPicPr>
          <p:nvPr/>
        </p:nvPicPr>
        <p:blipFill>
          <a:blip r:embed="rId6"/>
          <a:srcRect/>
          <a:stretch>
            <a:fillRect/>
          </a:stretch>
        </p:blipFill>
        <p:spPr bwMode="auto">
          <a:xfrm>
            <a:off x="1146623" y="4076700"/>
            <a:ext cx="640080" cy="641109"/>
          </a:xfrm>
          <a:prstGeom prst="rect">
            <a:avLst/>
          </a:prstGeom>
          <a:noFill/>
          <a:ln>
            <a:noFill/>
          </a:ln>
          <a:effectLst>
            <a:outerShdw blurRad="50800" dist="38100" dir="2700000" algn="tl" rotWithShape="0">
              <a:prstClr val="black">
                <a:alpha val="40000"/>
              </a:prstClr>
            </a:outerShdw>
          </a:effectLst>
        </p:spPr>
      </p:pic>
      <p:pic>
        <p:nvPicPr>
          <p:cNvPr id="29" name="DTP Solutions"/>
          <p:cNvPicPr>
            <a:picLocks noChangeAspect="1"/>
          </p:cNvPicPr>
          <p:nvPr/>
        </p:nvPicPr>
        <p:blipFill>
          <a:blip r:embed="rId7"/>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31" name="DTP Solutions"/>
          <p:cNvPicPr>
            <a:picLocks noChangeAspect="1"/>
          </p:cNvPicPr>
          <p:nvPr/>
        </p:nvPicPr>
        <p:blipFill>
          <a:blip r:embed="rId7"/>
          <a:srcRect/>
          <a:stretch>
            <a:fillRect/>
          </a:stretch>
        </p:blipFill>
        <p:spPr bwMode="auto">
          <a:xfrm>
            <a:off x="7980290" y="4083053"/>
            <a:ext cx="640080" cy="640080"/>
          </a:xfrm>
          <a:prstGeom prst="rect">
            <a:avLst/>
          </a:prstGeom>
          <a:noFill/>
          <a:ln>
            <a:noFill/>
          </a:ln>
          <a:effectLst>
            <a:outerShdw blurRad="50800" dist="38100" dir="2700000" algn="tl" rotWithShape="0">
              <a:prstClr val="black">
                <a:alpha val="40000"/>
              </a:prstClr>
            </a:outerShdw>
          </a:effectLst>
        </p:spPr>
      </p:pic>
      <p:pic>
        <p:nvPicPr>
          <p:cNvPr id="25"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8918892" y="4264648"/>
            <a:ext cx="1496887" cy="1602550"/>
          </a:xfrm>
          <a:prstGeom prst="rect">
            <a:avLst/>
          </a:prstGeom>
          <a:ln>
            <a:noFill/>
          </a:ln>
          <a:effectLst>
            <a:outerShdw blurRad="292100" dist="139700" dir="2700000" algn="tl" rotWithShape="0">
              <a:srgbClr val="333333">
                <a:alpha val="65000"/>
              </a:srgbClr>
            </a:outerShdw>
          </a:effectLst>
        </p:spPr>
      </p:pic>
      <p:pic>
        <p:nvPicPr>
          <p:cNvPr id="32" name="DTP Solutions"/>
          <p:cNvPicPr>
            <a:picLocks noChangeAspect="1"/>
          </p:cNvPicPr>
          <p:nvPr/>
        </p:nvPicPr>
        <p:blipFill>
          <a:blip r:embed="rId9" cstate="print">
            <a:extLst>
              <a:ext uri="{28A0092B-C50C-407E-A947-70E740481C1C}">
                <a14:useLocalDpi xmlns:a14="http://schemas.microsoft.com/office/drawing/2010/main" xmlns="" val="0"/>
              </a:ext>
            </a:extLst>
          </a:blip>
          <a:srcRect/>
          <a:stretch/>
        </p:blipFill>
        <p:spPr>
          <a:xfrm>
            <a:off x="5484120" y="4433129"/>
            <a:ext cx="1330682" cy="1319864"/>
          </a:xfrm>
          <a:prstGeom prst="rect">
            <a:avLst/>
          </a:prstGeom>
          <a:ln>
            <a:noFill/>
          </a:ln>
          <a:effectLst>
            <a:outerShdw blurRad="292100" dist="139700" dir="2700000" algn="tl" rotWithShape="0">
              <a:srgbClr val="333333">
                <a:alpha val="65000"/>
              </a:srgbClr>
            </a:outerShdw>
          </a:effectLst>
        </p:spPr>
      </p:pic>
      <p:pic>
        <p:nvPicPr>
          <p:cNvPr id="33" name="DTP Solutions"/>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2315914" y="4471316"/>
            <a:ext cx="1103505" cy="1297480"/>
          </a:xfrm>
          <a:prstGeom prst="rect">
            <a:avLst/>
          </a:prstGeom>
        </p:spPr>
      </p:pic>
      <p:sp>
        <p:nvSpPr>
          <p:cNvPr id="15" name="DTP Solutions"/>
          <p:cNvSpPr/>
          <p:nvPr/>
        </p:nvSpPr>
        <p:spPr>
          <a:xfrm>
            <a:off x="1178330" y="4093977"/>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DTP Solutions"/>
          <p:cNvSpPr/>
          <p:nvPr/>
        </p:nvSpPr>
        <p:spPr>
          <a:xfrm>
            <a:off x="4582801" y="4074639"/>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TP Solutions"/>
          <p:cNvSpPr/>
          <p:nvPr/>
        </p:nvSpPr>
        <p:spPr>
          <a:xfrm>
            <a:off x="7999101" y="4093975"/>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796845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306765" y="1840620"/>
              <a:ext cx="2771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science</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31" name="DTP Solutions"/>
          <p:cNvPicPr>
            <a:picLocks noChangeAspect="1"/>
          </p:cNvPicPr>
          <p:nvPr/>
        </p:nvPicPr>
        <p:blipFill>
          <a:blip r:embed="rId6"/>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30" name="DTP Solutions"/>
          <p:cNvPicPr>
            <a:picLocks noChangeAspect="1"/>
          </p:cNvPicPr>
          <p:nvPr/>
        </p:nvPicPr>
        <p:blipFill>
          <a:blip r:embed="rId7"/>
          <a:srcRect/>
          <a:stretch>
            <a:fillRect/>
          </a:stretch>
        </p:blipFill>
        <p:spPr bwMode="auto">
          <a:xfrm>
            <a:off x="7967394" y="4057362"/>
            <a:ext cx="640080" cy="641109"/>
          </a:xfrm>
          <a:prstGeom prst="rect">
            <a:avLst/>
          </a:prstGeom>
          <a:noFill/>
          <a:ln>
            <a:noFill/>
          </a:ln>
          <a:effectLst>
            <a:outerShdw blurRad="50800" dist="38100" dir="2700000" algn="tl" rotWithShape="0">
              <a:prstClr val="black">
                <a:alpha val="40000"/>
              </a:prstClr>
            </a:outerShdw>
          </a:effectLst>
        </p:spPr>
      </p:pic>
      <p:pic>
        <p:nvPicPr>
          <p:cNvPr id="36" name="DTP Solutions"/>
          <p:cNvPicPr>
            <a:picLocks noChangeAspect="1"/>
          </p:cNvPicPr>
          <p:nvPr/>
        </p:nvPicPr>
        <p:blipFill>
          <a:blip r:embed="rId6"/>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pic>
        <p:nvPicPr>
          <p:cNvPr id="20"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8738331" y="4309074"/>
            <a:ext cx="1544752" cy="1602550"/>
          </a:xfrm>
          <a:prstGeom prst="rect">
            <a:avLst/>
          </a:prstGeom>
          <a:ln>
            <a:noFill/>
          </a:ln>
          <a:effectLst>
            <a:outerShdw blurRad="292100" dist="139700" dir="2700000" algn="tl" rotWithShape="0">
              <a:srgbClr val="333333">
                <a:alpha val="65000"/>
              </a:srgbClr>
            </a:outerShdw>
          </a:effectLst>
        </p:spPr>
      </p:pic>
      <p:pic>
        <p:nvPicPr>
          <p:cNvPr id="28"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277837" y="4258041"/>
            <a:ext cx="1758255" cy="1682017"/>
          </a:xfrm>
          <a:prstGeom prst="rect">
            <a:avLst/>
          </a:prstGeom>
          <a:ln>
            <a:noFill/>
          </a:ln>
          <a:effectLst>
            <a:outerShdw blurRad="292100" dist="139700" dir="2700000" algn="tl" rotWithShape="0">
              <a:srgbClr val="333333">
                <a:alpha val="65000"/>
              </a:srgbClr>
            </a:outerShdw>
          </a:effectLst>
        </p:spPr>
      </p:pic>
      <p:pic>
        <p:nvPicPr>
          <p:cNvPr id="29" name="DTP Solutions"/>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1875226" y="4235968"/>
            <a:ext cx="1771925" cy="1748762"/>
          </a:xfrm>
          <a:prstGeom prst="rect">
            <a:avLst/>
          </a:prstGeom>
          <a:ln>
            <a:noFill/>
          </a:ln>
          <a:effectLst>
            <a:outerShdw blurRad="292100" dist="139700" dir="2700000" algn="tl" rotWithShape="0">
              <a:srgbClr val="333333">
                <a:alpha val="65000"/>
              </a:srgbClr>
            </a:outerShdw>
          </a:effectLst>
        </p:spPr>
      </p:pic>
      <p:sp>
        <p:nvSpPr>
          <p:cNvPr id="33" name="DTP Solutions"/>
          <p:cNvSpPr/>
          <p:nvPr/>
        </p:nvSpPr>
        <p:spPr>
          <a:xfrm>
            <a:off x="4607964" y="408245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DTP Solutions"/>
          <p:cNvSpPr/>
          <p:nvPr/>
        </p:nvSpPr>
        <p:spPr>
          <a:xfrm>
            <a:off x="8024264" y="408245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TP Solutions"/>
          <p:cNvSpPr/>
          <p:nvPr/>
        </p:nvSpPr>
        <p:spPr>
          <a:xfrm>
            <a:off x="1203492" y="408245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802859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5711801" y="1922887"/>
              <a:ext cx="42234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buy candy</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17" name="DTP Solutions"/>
          <p:cNvPicPr>
            <a:picLocks noChangeAspect="1"/>
          </p:cNvPicPr>
          <p:nvPr/>
        </p:nvPicPr>
        <p:blipFill>
          <a:blip r:embed="rId6"/>
          <a:srcRect/>
          <a:stretch>
            <a:fillRect/>
          </a:stretch>
        </p:blipFill>
        <p:spPr bwMode="auto">
          <a:xfrm>
            <a:off x="1134447" y="4076700"/>
            <a:ext cx="640080" cy="641109"/>
          </a:xfrm>
          <a:prstGeom prst="rect">
            <a:avLst/>
          </a:prstGeom>
          <a:noFill/>
          <a:ln>
            <a:noFill/>
          </a:ln>
          <a:effectLst>
            <a:outerShdw blurRad="50800" dist="38100" dir="2700000" algn="tl" rotWithShape="0">
              <a:prstClr val="black">
                <a:alpha val="40000"/>
              </a:prstClr>
            </a:outerShdw>
          </a:effectLst>
        </p:spPr>
      </p:pic>
      <p:pic>
        <p:nvPicPr>
          <p:cNvPr id="30" name="DTP Solutions"/>
          <p:cNvPicPr>
            <a:picLocks noChangeAspect="1"/>
          </p:cNvPicPr>
          <p:nvPr/>
        </p:nvPicPr>
        <p:blipFill>
          <a:blip r:embed="rId7"/>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20" name="DTP Solutions"/>
          <p:cNvPicPr>
            <a:picLocks noChangeAspect="1"/>
          </p:cNvPicPr>
          <p:nvPr/>
        </p:nvPicPr>
        <p:blipFill>
          <a:blip r:embed="rId7"/>
          <a:srcRect/>
          <a:stretch>
            <a:fillRect/>
          </a:stretch>
        </p:blipFill>
        <p:spPr bwMode="auto">
          <a:xfrm>
            <a:off x="7939119" y="4037744"/>
            <a:ext cx="640080" cy="640080"/>
          </a:xfrm>
          <a:prstGeom prst="rect">
            <a:avLst/>
          </a:prstGeom>
          <a:noFill/>
          <a:ln>
            <a:noFill/>
          </a:ln>
          <a:effectLst>
            <a:outerShdw blurRad="50800" dist="38100" dir="2700000" algn="tl" rotWithShape="0">
              <a:prstClr val="black">
                <a:alpha val="40000"/>
              </a:prstClr>
            </a:outerShdw>
          </a:effectLst>
        </p:spPr>
      </p:pic>
      <p:pic>
        <p:nvPicPr>
          <p:cNvPr id="25"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1970251" y="4249883"/>
            <a:ext cx="1657826" cy="1644348"/>
          </a:xfrm>
          <a:prstGeom prst="rect">
            <a:avLst/>
          </a:prstGeom>
          <a:ln>
            <a:noFill/>
          </a:ln>
          <a:effectLst>
            <a:outerShdw blurRad="292100" dist="139700" dir="2700000" algn="tl" rotWithShape="0">
              <a:srgbClr val="333333">
                <a:alpha val="65000"/>
              </a:srgbClr>
            </a:outerShdw>
          </a:effectLst>
        </p:spPr>
      </p:pic>
      <p:pic>
        <p:nvPicPr>
          <p:cNvPr id="26"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354885" y="4202461"/>
            <a:ext cx="1589152" cy="1701328"/>
          </a:xfrm>
          <a:prstGeom prst="rect">
            <a:avLst/>
          </a:prstGeom>
          <a:ln>
            <a:noFill/>
          </a:ln>
          <a:effectLst>
            <a:outerShdw blurRad="292100" dist="139700" dir="2700000" algn="tl" rotWithShape="0">
              <a:srgbClr val="333333">
                <a:alpha val="65000"/>
              </a:srgbClr>
            </a:outerShdw>
          </a:effectLst>
        </p:spPr>
      </p:pic>
      <p:pic>
        <p:nvPicPr>
          <p:cNvPr id="28" name="DTP Solutions"/>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8783953" y="4125064"/>
            <a:ext cx="1492896" cy="1755319"/>
          </a:xfrm>
          <a:prstGeom prst="rect">
            <a:avLst/>
          </a:prstGeom>
        </p:spPr>
      </p:pic>
      <p:sp>
        <p:nvSpPr>
          <p:cNvPr id="16" name="DTP Solutions"/>
          <p:cNvSpPr/>
          <p:nvPr/>
        </p:nvSpPr>
        <p:spPr>
          <a:xfrm>
            <a:off x="578606" y="410695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TP Solutions"/>
          <p:cNvSpPr/>
          <p:nvPr/>
        </p:nvSpPr>
        <p:spPr>
          <a:xfrm>
            <a:off x="3995253" y="408761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DTP Solutions"/>
          <p:cNvSpPr/>
          <p:nvPr/>
        </p:nvSpPr>
        <p:spPr>
          <a:xfrm>
            <a:off x="7450649" y="4125064"/>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361094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306765" y="1840620"/>
              <a:ext cx="2771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2060"/>
                  </a:solidFill>
                  <a:latin typeface="Arial" panose="020B0604020202020204" pitchFamily="34" charset="0"/>
                  <a:cs typeface="Arial" panose="020B0604020202020204" pitchFamily="34" charset="0"/>
                </a:rPr>
                <a:t>fast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31" name="DTP Solutions"/>
          <p:cNvPicPr>
            <a:picLocks noChangeAspect="1"/>
          </p:cNvPicPr>
          <p:nvPr/>
        </p:nvPicPr>
        <p:blipFill>
          <a:blip r:embed="rId6"/>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30" name="DTP Solutions"/>
          <p:cNvPicPr>
            <a:picLocks noChangeAspect="1"/>
          </p:cNvPicPr>
          <p:nvPr/>
        </p:nvPicPr>
        <p:blipFill>
          <a:blip r:embed="rId7"/>
          <a:srcRect/>
          <a:stretch>
            <a:fillRect/>
          </a:stretch>
        </p:blipFill>
        <p:spPr bwMode="auto">
          <a:xfrm>
            <a:off x="7967394" y="4057362"/>
            <a:ext cx="640080" cy="641109"/>
          </a:xfrm>
          <a:prstGeom prst="rect">
            <a:avLst/>
          </a:prstGeom>
          <a:noFill/>
          <a:ln>
            <a:noFill/>
          </a:ln>
          <a:effectLst>
            <a:outerShdw blurRad="50800" dist="38100" dir="2700000" algn="tl" rotWithShape="0">
              <a:prstClr val="black">
                <a:alpha val="40000"/>
              </a:prstClr>
            </a:outerShdw>
          </a:effectLst>
        </p:spPr>
      </p:pic>
      <p:pic>
        <p:nvPicPr>
          <p:cNvPr id="36" name="DTP Solutions"/>
          <p:cNvPicPr>
            <a:picLocks noChangeAspect="1"/>
          </p:cNvPicPr>
          <p:nvPr/>
        </p:nvPicPr>
        <p:blipFill>
          <a:blip r:embed="rId6"/>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pic>
        <p:nvPicPr>
          <p:cNvPr id="20"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1938584" y="4297776"/>
            <a:ext cx="1496887" cy="1602550"/>
          </a:xfrm>
          <a:prstGeom prst="rect">
            <a:avLst/>
          </a:prstGeom>
          <a:ln>
            <a:noFill/>
          </a:ln>
          <a:effectLst>
            <a:outerShdw blurRad="292100" dist="139700" dir="2700000" algn="tl" rotWithShape="0">
              <a:srgbClr val="333333">
                <a:alpha val="65000"/>
              </a:srgbClr>
            </a:outerShdw>
          </a:effectLst>
        </p:spPr>
      </p:pic>
      <p:pic>
        <p:nvPicPr>
          <p:cNvPr id="28"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419032" y="4258041"/>
            <a:ext cx="1475864" cy="1682017"/>
          </a:xfrm>
          <a:prstGeom prst="rect">
            <a:avLst/>
          </a:prstGeom>
          <a:ln>
            <a:noFill/>
          </a:ln>
          <a:effectLst>
            <a:outerShdw blurRad="292100" dist="139700" dir="2700000" algn="tl" rotWithShape="0">
              <a:srgbClr val="333333">
                <a:alpha val="65000"/>
              </a:srgbClr>
            </a:outerShdw>
          </a:effectLst>
        </p:spPr>
      </p:pic>
      <p:pic>
        <p:nvPicPr>
          <p:cNvPr id="29" name="DTP Solutions"/>
          <p:cNvPicPr>
            <a:picLocks noChangeAspect="1"/>
          </p:cNvPicPr>
          <p:nvPr/>
        </p:nvPicPr>
        <p:blipFill>
          <a:blip r:embed="rId10" cstate="print">
            <a:extLst>
              <a:ext uri="{28A0092B-C50C-407E-A947-70E740481C1C}">
                <a14:useLocalDpi xmlns:a14="http://schemas.microsoft.com/office/drawing/2010/main" xmlns="" val="0"/>
              </a:ext>
            </a:extLst>
          </a:blip>
          <a:srcRect/>
          <a:stretch/>
        </p:blipFill>
        <p:spPr>
          <a:xfrm>
            <a:off x="8851798" y="4380164"/>
            <a:ext cx="1502937" cy="1437769"/>
          </a:xfrm>
          <a:prstGeom prst="rect">
            <a:avLst/>
          </a:prstGeom>
          <a:ln>
            <a:noFill/>
          </a:ln>
          <a:effectLst>
            <a:outerShdw blurRad="292100" dist="139700" dir="2700000" algn="tl" rotWithShape="0">
              <a:srgbClr val="333333">
                <a:alpha val="65000"/>
              </a:srgbClr>
            </a:outerShdw>
          </a:effectLst>
        </p:spPr>
      </p:pic>
      <p:sp>
        <p:nvSpPr>
          <p:cNvPr id="33" name="DTP Solutions"/>
          <p:cNvSpPr/>
          <p:nvPr/>
        </p:nvSpPr>
        <p:spPr>
          <a:xfrm>
            <a:off x="4562923"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DTP Solutions"/>
          <p:cNvSpPr/>
          <p:nvPr/>
        </p:nvSpPr>
        <p:spPr>
          <a:xfrm>
            <a:off x="7979223"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TP Solutions"/>
          <p:cNvSpPr/>
          <p:nvPr/>
        </p:nvSpPr>
        <p:spPr>
          <a:xfrm>
            <a:off x="1158451"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822741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032703" y="1840620"/>
              <a:ext cx="35463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stay at home</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31" name="DTP Solutions"/>
          <p:cNvPicPr>
            <a:picLocks noChangeAspect="1"/>
          </p:cNvPicPr>
          <p:nvPr/>
        </p:nvPicPr>
        <p:blipFill>
          <a:blip r:embed="rId6"/>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30" name="DTP Solutions"/>
          <p:cNvPicPr>
            <a:picLocks noChangeAspect="1"/>
          </p:cNvPicPr>
          <p:nvPr/>
        </p:nvPicPr>
        <p:blipFill>
          <a:blip r:embed="rId7"/>
          <a:srcRect/>
          <a:stretch>
            <a:fillRect/>
          </a:stretch>
        </p:blipFill>
        <p:spPr bwMode="auto">
          <a:xfrm>
            <a:off x="7967394" y="4057362"/>
            <a:ext cx="640080" cy="641109"/>
          </a:xfrm>
          <a:prstGeom prst="rect">
            <a:avLst/>
          </a:prstGeom>
          <a:noFill/>
          <a:ln>
            <a:noFill/>
          </a:ln>
          <a:effectLst>
            <a:outerShdw blurRad="50800" dist="38100" dir="2700000" algn="tl" rotWithShape="0">
              <a:prstClr val="black">
                <a:alpha val="40000"/>
              </a:prstClr>
            </a:outerShdw>
          </a:effectLst>
        </p:spPr>
      </p:pic>
      <p:pic>
        <p:nvPicPr>
          <p:cNvPr id="36" name="DTP Solutions"/>
          <p:cNvPicPr>
            <a:picLocks noChangeAspect="1"/>
          </p:cNvPicPr>
          <p:nvPr/>
        </p:nvPicPr>
        <p:blipFill>
          <a:blip r:embed="rId6"/>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pic>
        <p:nvPicPr>
          <p:cNvPr id="20"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8762263" y="4309074"/>
            <a:ext cx="1496887" cy="1602550"/>
          </a:xfrm>
          <a:prstGeom prst="rect">
            <a:avLst/>
          </a:prstGeom>
          <a:ln>
            <a:noFill/>
          </a:ln>
          <a:effectLst>
            <a:outerShdw blurRad="292100" dist="139700" dir="2700000" algn="tl" rotWithShape="0">
              <a:srgbClr val="333333">
                <a:alpha val="65000"/>
              </a:srgbClr>
            </a:outerShdw>
          </a:effectLst>
        </p:spPr>
      </p:pic>
      <p:pic>
        <p:nvPicPr>
          <p:cNvPr id="28"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441688" y="4258041"/>
            <a:ext cx="1430553" cy="1682017"/>
          </a:xfrm>
          <a:prstGeom prst="rect">
            <a:avLst/>
          </a:prstGeom>
          <a:ln>
            <a:noFill/>
          </a:ln>
          <a:effectLst>
            <a:outerShdw blurRad="292100" dist="139700" dir="2700000" algn="tl" rotWithShape="0">
              <a:srgbClr val="333333">
                <a:alpha val="65000"/>
              </a:srgbClr>
            </a:outerShdw>
          </a:effectLst>
        </p:spPr>
      </p:pic>
      <p:pic>
        <p:nvPicPr>
          <p:cNvPr id="29" name="DTP Solutions"/>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1875226" y="4235968"/>
            <a:ext cx="1771925" cy="1748762"/>
          </a:xfrm>
          <a:prstGeom prst="rect">
            <a:avLst/>
          </a:prstGeom>
          <a:ln>
            <a:noFill/>
          </a:ln>
          <a:effectLst>
            <a:outerShdw blurRad="292100" dist="139700" dir="2700000" algn="tl" rotWithShape="0">
              <a:srgbClr val="333333">
                <a:alpha val="65000"/>
              </a:srgbClr>
            </a:outerShdw>
          </a:effectLst>
        </p:spPr>
      </p:pic>
      <p:sp>
        <p:nvSpPr>
          <p:cNvPr id="33" name="DTP Solutions"/>
          <p:cNvSpPr/>
          <p:nvPr/>
        </p:nvSpPr>
        <p:spPr>
          <a:xfrm>
            <a:off x="4607964" y="408245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DTP Solutions"/>
          <p:cNvSpPr/>
          <p:nvPr/>
        </p:nvSpPr>
        <p:spPr>
          <a:xfrm>
            <a:off x="8024264" y="408245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TP Solutions"/>
          <p:cNvSpPr/>
          <p:nvPr/>
        </p:nvSpPr>
        <p:spPr>
          <a:xfrm>
            <a:off x="1203492" y="408245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876121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042987" y="1904120"/>
              <a:ext cx="3670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go bowling</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16" name="DTP Solutions"/>
          <p:cNvPicPr>
            <a:picLocks noChangeAspect="1"/>
          </p:cNvPicPr>
          <p:nvPr/>
        </p:nvPicPr>
        <p:blipFill>
          <a:blip r:embed="rId6"/>
          <a:srcRect/>
          <a:stretch>
            <a:fillRect/>
          </a:stretch>
        </p:blipFill>
        <p:spPr bwMode="auto">
          <a:xfrm>
            <a:off x="4551094" y="4057362"/>
            <a:ext cx="640080" cy="641109"/>
          </a:xfrm>
          <a:prstGeom prst="rect">
            <a:avLst/>
          </a:prstGeom>
          <a:noFill/>
          <a:ln>
            <a:noFill/>
          </a:ln>
          <a:effectLst>
            <a:outerShdw blurRad="50800" dist="38100" dir="2700000" algn="tl" rotWithShape="0">
              <a:prstClr val="black">
                <a:alpha val="40000"/>
              </a:prstClr>
            </a:outerShdw>
          </a:effectLst>
        </p:spPr>
      </p:pic>
      <p:pic>
        <p:nvPicPr>
          <p:cNvPr id="18" name="DTP Solutions"/>
          <p:cNvPicPr>
            <a:picLocks noChangeAspect="1"/>
          </p:cNvPicPr>
          <p:nvPr/>
        </p:nvPicPr>
        <p:blipFill>
          <a:blip r:embed="rId7"/>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pic>
        <p:nvPicPr>
          <p:cNvPr id="29" name="DTP Solutions"/>
          <p:cNvPicPr>
            <a:picLocks noChangeAspect="1"/>
          </p:cNvPicPr>
          <p:nvPr/>
        </p:nvPicPr>
        <p:blipFill>
          <a:blip r:embed="rId7"/>
          <a:srcRect/>
          <a:stretch>
            <a:fillRect/>
          </a:stretch>
        </p:blipFill>
        <p:spPr bwMode="auto">
          <a:xfrm>
            <a:off x="7980291" y="4063717"/>
            <a:ext cx="640080" cy="640080"/>
          </a:xfrm>
          <a:prstGeom prst="rect">
            <a:avLst/>
          </a:prstGeom>
          <a:noFill/>
          <a:ln>
            <a:noFill/>
          </a:ln>
          <a:effectLst>
            <a:outerShdw blurRad="50800" dist="38100" dir="2700000" algn="tl" rotWithShape="0">
              <a:prstClr val="black">
                <a:alpha val="40000"/>
              </a:prstClr>
            </a:outerShdw>
          </a:effectLst>
        </p:spPr>
      </p:pic>
      <p:pic>
        <p:nvPicPr>
          <p:cNvPr id="26"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2000102" y="4297775"/>
            <a:ext cx="1615685" cy="1602550"/>
          </a:xfrm>
          <a:prstGeom prst="rect">
            <a:avLst/>
          </a:prstGeom>
          <a:ln>
            <a:noFill/>
          </a:ln>
          <a:effectLst>
            <a:outerShdw blurRad="292100" dist="139700" dir="2700000" algn="tl" rotWithShape="0">
              <a:srgbClr val="333333">
                <a:alpha val="65000"/>
              </a:srgbClr>
            </a:outerShdw>
          </a:effectLst>
        </p:spPr>
      </p:pic>
      <p:pic>
        <p:nvPicPr>
          <p:cNvPr id="30"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401990" y="4248386"/>
            <a:ext cx="1492808" cy="1701328"/>
          </a:xfrm>
          <a:prstGeom prst="rect">
            <a:avLst/>
          </a:prstGeom>
          <a:ln>
            <a:noFill/>
          </a:ln>
          <a:effectLst>
            <a:outerShdw blurRad="292100" dist="139700" dir="2700000" algn="tl" rotWithShape="0">
              <a:srgbClr val="333333">
                <a:alpha val="65000"/>
              </a:srgbClr>
            </a:outerShdw>
          </a:effectLst>
        </p:spPr>
      </p:pic>
      <p:pic>
        <p:nvPicPr>
          <p:cNvPr id="31" name="DTP Solutions"/>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8685463" y="4221390"/>
            <a:ext cx="1692012" cy="1755319"/>
          </a:xfrm>
          <a:prstGeom prst="rect">
            <a:avLst/>
          </a:prstGeom>
        </p:spPr>
      </p:pic>
      <p:sp>
        <p:nvSpPr>
          <p:cNvPr id="15" name="DTP Solutions"/>
          <p:cNvSpPr/>
          <p:nvPr/>
        </p:nvSpPr>
        <p:spPr>
          <a:xfrm>
            <a:off x="4562921" y="409195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TP Solutions"/>
          <p:cNvSpPr/>
          <p:nvPr/>
        </p:nvSpPr>
        <p:spPr>
          <a:xfrm>
            <a:off x="1158449" y="409195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DTP Solutions"/>
          <p:cNvSpPr/>
          <p:nvPr/>
        </p:nvSpPr>
        <p:spPr>
          <a:xfrm>
            <a:off x="7979222" y="409195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641038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1AB80D-C1CE-49EC-BD8F-D627C101687E}"/>
              </a:ext>
            </a:extLst>
          </p:cNvPr>
          <p:cNvPicPr>
            <a:picLocks noChangeAspect="1"/>
          </p:cNvPicPr>
          <p:nvPr/>
        </p:nvPicPr>
        <p:blipFill rotWithShape="1">
          <a:blip r:embed="rId3"/>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xmlns=""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xmlns="" val="365015641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8092DA1-842C-1BE0-389F-F509550212F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6022" y="424348"/>
            <a:ext cx="7896225" cy="6009304"/>
          </a:xfrm>
          <a:prstGeom prst="rect">
            <a:avLst/>
          </a:prstGeom>
        </p:spPr>
      </p:pic>
      <p:sp>
        <p:nvSpPr>
          <p:cNvPr id="5" name="TextBox 4">
            <a:extLst>
              <a:ext uri="{FF2B5EF4-FFF2-40B4-BE49-F238E27FC236}">
                <a16:creationId xmlns:a16="http://schemas.microsoft.com/office/drawing/2014/main" xmlns="" id="{746E7867-960A-6B74-3808-FF945796B1CC}"/>
              </a:ext>
            </a:extLst>
          </p:cNvPr>
          <p:cNvSpPr txBox="1"/>
          <p:nvPr/>
        </p:nvSpPr>
        <p:spPr>
          <a:xfrm>
            <a:off x="2812312" y="3820868"/>
            <a:ext cx="3397101" cy="923330"/>
          </a:xfrm>
          <a:prstGeom prst="rect">
            <a:avLst/>
          </a:prstGeom>
          <a:noFill/>
        </p:spPr>
        <p:txBody>
          <a:bodyPr wrap="square" rtlCol="0">
            <a:spAutoFit/>
          </a:bodyPr>
          <a:lstStyle/>
          <a:p>
            <a:r>
              <a:rPr lang="en-US" sz="5400" dirty="0">
                <a:solidFill>
                  <a:schemeClr val="bg1"/>
                </a:solidFill>
              </a:rPr>
              <a:t>Vocabulary</a:t>
            </a:r>
            <a:endParaRPr lang="en-US" sz="2400" dirty="0">
              <a:solidFill>
                <a:schemeClr val="bg1"/>
              </a:solidFill>
            </a:endParaRPr>
          </a:p>
        </p:txBody>
      </p:sp>
    </p:spTree>
    <p:extLst>
      <p:ext uri="{BB962C8B-B14F-4D97-AF65-F5344CB8AC3E}">
        <p14:creationId xmlns:p14="http://schemas.microsoft.com/office/powerpoint/2010/main" xmlns="" val="2194394358"/>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1161414-4774-F376-67F7-38C26BFD592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39276" y="1103166"/>
            <a:ext cx="4753372" cy="4856957"/>
          </a:xfrm>
          <a:prstGeom prst="rect">
            <a:avLst/>
          </a:prstGeom>
        </p:spPr>
      </p:pic>
      <p:pic>
        <p:nvPicPr>
          <p:cNvPr id="8" name="Picture 7">
            <a:extLst>
              <a:ext uri="{FF2B5EF4-FFF2-40B4-BE49-F238E27FC236}">
                <a16:creationId xmlns:a16="http://schemas.microsoft.com/office/drawing/2014/main" xmlns="" id="{743E3D4B-6D7C-81DB-1CE7-A23F647E9FD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369319"/>
            <a:ext cx="2533669" cy="357190"/>
          </a:xfrm>
          <a:prstGeom prst="rect">
            <a:avLst/>
          </a:prstGeom>
        </p:spPr>
      </p:pic>
      <p:pic>
        <p:nvPicPr>
          <p:cNvPr id="9" name="Picture 8">
            <a:extLst>
              <a:ext uri="{FF2B5EF4-FFF2-40B4-BE49-F238E27FC236}">
                <a16:creationId xmlns:a16="http://schemas.microsoft.com/office/drawing/2014/main" xmlns="" id="{596969C5-DB21-F394-54EC-602C61C71318}"/>
              </a:ext>
            </a:extLst>
          </p:cNvPr>
          <p:cNvPicPr>
            <a:picLocks noChangeAspect="1"/>
          </p:cNvPicPr>
          <p:nvPr/>
        </p:nvPicPr>
        <p:blipFill>
          <a:blip r:embed="rId6">
            <a:extLst>
              <a:ext uri="{28A0092B-C50C-407E-A947-70E740481C1C}">
                <a14:useLocalDpi xmlns:a14="http://schemas.microsoft.com/office/drawing/2010/main" xmlns="" val="0"/>
              </a:ext>
            </a:extLst>
          </a:blip>
          <a:srcRect/>
          <a:stretch/>
        </p:blipFill>
        <p:spPr>
          <a:xfrm>
            <a:off x="99352" y="959493"/>
            <a:ext cx="7419048" cy="4906464"/>
          </a:xfrm>
          <a:prstGeom prst="rect">
            <a:avLst/>
          </a:prstGeom>
        </p:spPr>
      </p:pic>
      <p:sp>
        <p:nvSpPr>
          <p:cNvPr id="10" name="TextBox 9">
            <a:extLst>
              <a:ext uri="{FF2B5EF4-FFF2-40B4-BE49-F238E27FC236}">
                <a16:creationId xmlns:a16="http://schemas.microsoft.com/office/drawing/2014/main" xmlns="" id="{9CD328E0-98A1-7656-0EFD-A4179062E2B2}"/>
              </a:ext>
            </a:extLst>
          </p:cNvPr>
          <p:cNvSpPr txBox="1"/>
          <p:nvPr/>
        </p:nvSpPr>
        <p:spPr>
          <a:xfrm>
            <a:off x="8625074" y="2044036"/>
            <a:ext cx="9180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a:ea typeface="+mn-ea"/>
                <a:cs typeface="+mn-cs"/>
              </a:rPr>
              <a:t>2</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A4596A4F-FCDE-55C7-D905-C5C19A9FBBCF}"/>
              </a:ext>
            </a:extLst>
          </p:cNvPr>
          <p:cNvSpPr txBox="1"/>
          <p:nvPr/>
        </p:nvSpPr>
        <p:spPr>
          <a:xfrm>
            <a:off x="8625074" y="2751922"/>
            <a:ext cx="9180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a:ea typeface="+mn-ea"/>
                <a:cs typeface="+mn-cs"/>
              </a:rPr>
              <a:t>1</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6E576880-4336-AB53-A602-C747AAE1C5A9}"/>
              </a:ext>
            </a:extLst>
          </p:cNvPr>
          <p:cNvSpPr txBox="1"/>
          <p:nvPr/>
        </p:nvSpPr>
        <p:spPr>
          <a:xfrm>
            <a:off x="8625074" y="3532689"/>
            <a:ext cx="9180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a:ea typeface="+mn-ea"/>
                <a:cs typeface="+mn-cs"/>
              </a:rPr>
              <a:t>6</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xmlns="" id="{C5BD0EDB-7AD8-2625-ED86-FA2FE1F31124}"/>
              </a:ext>
            </a:extLst>
          </p:cNvPr>
          <p:cNvSpPr txBox="1"/>
          <p:nvPr/>
        </p:nvSpPr>
        <p:spPr>
          <a:xfrm>
            <a:off x="8625074" y="4313456"/>
            <a:ext cx="9180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a:ea typeface="+mn-ea"/>
                <a:cs typeface="+mn-cs"/>
              </a:rPr>
              <a:t>5</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1C8A67B7-1D1F-4A26-8F07-1D31F0F2283F}"/>
              </a:ext>
            </a:extLst>
          </p:cNvPr>
          <p:cNvSpPr txBox="1"/>
          <p:nvPr/>
        </p:nvSpPr>
        <p:spPr>
          <a:xfrm>
            <a:off x="8625074" y="5126969"/>
            <a:ext cx="9180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a:ea typeface="+mn-ea"/>
                <a:cs typeface="+mn-cs"/>
              </a:rPr>
              <a:t>3</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xmlns="" val="17709406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37E06E-F4E3-C19C-75B3-EDB5A1E5E98C}"/>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 y="371032"/>
            <a:ext cx="3800685" cy="492568"/>
          </a:xfrm>
          <a:prstGeom prst="rect">
            <a:avLst/>
          </a:prstGeom>
        </p:spPr>
      </p:pic>
      <p:pic>
        <p:nvPicPr>
          <p:cNvPr id="13" name="Picture 12">
            <a:extLst>
              <a:ext uri="{FF2B5EF4-FFF2-40B4-BE49-F238E27FC236}">
                <a16:creationId xmlns:a16="http://schemas.microsoft.com/office/drawing/2014/main" xmlns="" id="{10945B6E-E0D0-7231-8BCB-2B2DDF3A0BA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601994" y="3801308"/>
            <a:ext cx="5242011" cy="2685660"/>
          </a:xfrm>
          <a:prstGeom prst="rect">
            <a:avLst/>
          </a:prstGeom>
        </p:spPr>
      </p:pic>
      <p:pic>
        <p:nvPicPr>
          <p:cNvPr id="15" name="Picture 14">
            <a:extLst>
              <a:ext uri="{FF2B5EF4-FFF2-40B4-BE49-F238E27FC236}">
                <a16:creationId xmlns:a16="http://schemas.microsoft.com/office/drawing/2014/main" xmlns="" id="{EFA6F3E2-7D0C-10DF-281D-57A184ED02F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543469" y="863601"/>
            <a:ext cx="8335996" cy="2832100"/>
          </a:xfrm>
          <a:prstGeom prst="rect">
            <a:avLst/>
          </a:prstGeom>
        </p:spPr>
      </p:pic>
      <p:sp>
        <p:nvSpPr>
          <p:cNvPr id="8" name="TextBox 7">
            <a:extLst>
              <a:ext uri="{FF2B5EF4-FFF2-40B4-BE49-F238E27FC236}">
                <a16:creationId xmlns:a16="http://schemas.microsoft.com/office/drawing/2014/main" xmlns="" id="{6B2FCF05-81F0-07E4-16EE-FBB95965B3AE}"/>
              </a:ext>
            </a:extLst>
          </p:cNvPr>
          <p:cNvSpPr txBox="1"/>
          <p:nvPr/>
        </p:nvSpPr>
        <p:spPr>
          <a:xfrm>
            <a:off x="5970784" y="3049370"/>
            <a:ext cx="17353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Calibri"/>
              </a:rPr>
              <a:t>c   e n    e</a:t>
            </a:r>
            <a:endParaRPr kumimoji="0" lang="en-US" sz="3200" b="0" i="0" u="none" strike="noStrike" kern="1200" cap="none" spc="0" normalizeH="0" baseline="0" noProof="0" dirty="0">
              <a:ln>
                <a:noFill/>
              </a:ln>
              <a:solidFill>
                <a:srgbClr val="FF0000"/>
              </a:solidFill>
              <a:effectLst/>
              <a:uLnTx/>
              <a:uFillTx/>
              <a:latin typeface="Calibri"/>
            </a:endParaRPr>
          </a:p>
        </p:txBody>
      </p:sp>
      <p:sp>
        <p:nvSpPr>
          <p:cNvPr id="16" name="TextBox 15">
            <a:extLst>
              <a:ext uri="{FF2B5EF4-FFF2-40B4-BE49-F238E27FC236}">
                <a16:creationId xmlns:a16="http://schemas.microsoft.com/office/drawing/2014/main" xmlns="" id="{0FDD5974-818D-CCB4-F6D2-CA472C22611F}"/>
              </a:ext>
            </a:extLst>
          </p:cNvPr>
          <p:cNvSpPr txBox="1"/>
          <p:nvPr/>
        </p:nvSpPr>
        <p:spPr>
          <a:xfrm>
            <a:off x="8612384" y="3049370"/>
            <a:ext cx="17353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Calibri"/>
              </a:rPr>
              <a:t>h      t o</a:t>
            </a:r>
            <a:endParaRPr kumimoji="0" lang="en-US" sz="3200" b="0" i="0" u="none" strike="noStrike" kern="1200" cap="none" spc="0" normalizeH="0" baseline="0" noProof="0" dirty="0">
              <a:ln>
                <a:noFill/>
              </a:ln>
              <a:solidFill>
                <a:srgbClr val="FF0000"/>
              </a:solidFill>
              <a:effectLst/>
              <a:uLnTx/>
              <a:uFillTx/>
              <a:latin typeface="Calibri"/>
            </a:endParaRPr>
          </a:p>
        </p:txBody>
      </p:sp>
      <p:sp>
        <p:nvSpPr>
          <p:cNvPr id="18" name="TextBox 17">
            <a:extLst>
              <a:ext uri="{FF2B5EF4-FFF2-40B4-BE49-F238E27FC236}">
                <a16:creationId xmlns:a16="http://schemas.microsoft.com/office/drawing/2014/main" xmlns="" id="{C81D444E-B8EE-C82F-1AB2-87C8C4B4C7A0}"/>
              </a:ext>
            </a:extLst>
          </p:cNvPr>
          <p:cNvSpPr txBox="1"/>
          <p:nvPr/>
        </p:nvSpPr>
        <p:spPr>
          <a:xfrm>
            <a:off x="3800684" y="5902193"/>
            <a:ext cx="17353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Calibri"/>
              </a:rPr>
              <a:t>n     i s</a:t>
            </a:r>
            <a:endParaRPr kumimoji="0" lang="en-US" sz="3200" b="0" i="0" u="none" strike="noStrike" kern="1200" cap="none" spc="0" normalizeH="0" baseline="0" noProof="0" dirty="0">
              <a:ln>
                <a:noFill/>
              </a:ln>
              <a:solidFill>
                <a:srgbClr val="FF0000"/>
              </a:solidFill>
              <a:effectLst/>
              <a:uLnTx/>
              <a:uFillTx/>
              <a:latin typeface="Calibri"/>
            </a:endParaRPr>
          </a:p>
        </p:txBody>
      </p:sp>
      <p:sp>
        <p:nvSpPr>
          <p:cNvPr id="19" name="TextBox 18">
            <a:extLst>
              <a:ext uri="{FF2B5EF4-FFF2-40B4-BE49-F238E27FC236}">
                <a16:creationId xmlns:a16="http://schemas.microsoft.com/office/drawing/2014/main" xmlns="" id="{EE5FC4F0-B968-E96B-3805-C5B315F190D5}"/>
              </a:ext>
            </a:extLst>
          </p:cNvPr>
          <p:cNvSpPr txBox="1"/>
          <p:nvPr/>
        </p:nvSpPr>
        <p:spPr>
          <a:xfrm>
            <a:off x="6489228" y="5846684"/>
            <a:ext cx="21231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Calibri"/>
              </a:rPr>
              <a:t>e    c     p t</a:t>
            </a:r>
            <a:endParaRPr kumimoji="0" lang="en-US" sz="32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xmlns="" val="29486409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Lesson Outline</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le 1">
            <a:extLst>
              <a:ext uri="{FF2B5EF4-FFF2-40B4-BE49-F238E27FC236}">
                <a16:creationId xmlns:a16="http://schemas.microsoft.com/office/drawing/2014/main" xmlns="" id="{D4561B99-DAE1-0F44-5927-53D6DEF49AA4}"/>
              </a:ext>
            </a:extLst>
          </p:cNvPr>
          <p:cNvSpPr/>
          <p:nvPr/>
        </p:nvSpPr>
        <p:spPr>
          <a:xfrm>
            <a:off x="1278297" y="152713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7" name="Rounded Rectangle 7">
            <a:extLst>
              <a:ext uri="{FF2B5EF4-FFF2-40B4-BE49-F238E27FC236}">
                <a16:creationId xmlns:a16="http://schemas.microsoft.com/office/drawing/2014/main" xmlns="" id="{8A406408-7F4F-D475-D83A-34107CCA9733}"/>
              </a:ext>
            </a:extLst>
          </p:cNvPr>
          <p:cNvSpPr/>
          <p:nvPr/>
        </p:nvSpPr>
        <p:spPr>
          <a:xfrm>
            <a:off x="1278297" y="3097763"/>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4" name="Rounded Rectangle 9">
            <a:extLst>
              <a:ext uri="{FF2B5EF4-FFF2-40B4-BE49-F238E27FC236}">
                <a16:creationId xmlns:a16="http://schemas.microsoft.com/office/drawing/2014/main" xmlns="" id="{850D6EEE-FA44-797E-E5DE-CA286037773C}"/>
              </a:ext>
            </a:extLst>
          </p:cNvPr>
          <p:cNvSpPr/>
          <p:nvPr/>
        </p:nvSpPr>
        <p:spPr>
          <a:xfrm>
            <a:off x="1278297" y="5038412"/>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1">
            <a:extLst>
              <a:ext uri="{FF2B5EF4-FFF2-40B4-BE49-F238E27FC236}">
                <a16:creationId xmlns:a16="http://schemas.microsoft.com/office/drawing/2014/main" xmlns="" id="{D7CF88BA-2685-F446-3CB1-F050192B9B1B}"/>
              </a:ext>
            </a:extLst>
          </p:cNvPr>
          <p:cNvSpPr/>
          <p:nvPr/>
        </p:nvSpPr>
        <p:spPr>
          <a:xfrm>
            <a:off x="1296957" y="390640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9" name="Rounded Rectangle 1">
            <a:extLst>
              <a:ext uri="{FF2B5EF4-FFF2-40B4-BE49-F238E27FC236}">
                <a16:creationId xmlns:a16="http://schemas.microsoft.com/office/drawing/2014/main" xmlns="" id="{BC6F37D5-6056-4CE9-AF2C-ED9E8E93ACEE}"/>
              </a:ext>
            </a:extLst>
          </p:cNvPr>
          <p:cNvSpPr/>
          <p:nvPr/>
        </p:nvSpPr>
        <p:spPr>
          <a:xfrm>
            <a:off x="1278297" y="2292117"/>
            <a:ext cx="3256378" cy="662474"/>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pic>
        <p:nvPicPr>
          <p:cNvPr id="1026" name="Picture 2"/>
          <p:cNvPicPr>
            <a:picLocks noChangeAspect="1" noChangeArrowheads="1"/>
          </p:cNvPicPr>
          <p:nvPr/>
        </p:nvPicPr>
        <p:blipFill>
          <a:blip r:embed="rId3"/>
          <a:srcRect/>
          <a:stretch>
            <a:fillRect/>
          </a:stretch>
        </p:blipFill>
        <p:spPr bwMode="auto">
          <a:xfrm>
            <a:off x="6734402" y="536802"/>
            <a:ext cx="4557712" cy="5820313"/>
          </a:xfrm>
          <a:prstGeom prst="rect">
            <a:avLst/>
          </a:prstGeom>
          <a:noFill/>
          <a:ln w="9525">
            <a:noFill/>
            <a:miter lim="800000"/>
            <a:headEnd/>
            <a:tailEnd/>
          </a:ln>
          <a:effectLst/>
        </p:spPr>
      </p:pic>
    </p:spTree>
    <p:extLst>
      <p:ext uri="{BB962C8B-B14F-4D97-AF65-F5344CB8AC3E}">
        <p14:creationId xmlns:p14="http://schemas.microsoft.com/office/powerpoint/2010/main" xmlns="" val="2475308807"/>
      </p:ext>
    </p:extLst>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8092DA1-842C-1BE0-389F-F509550212F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8175" y="401699"/>
            <a:ext cx="7896225" cy="6009304"/>
          </a:xfrm>
          <a:prstGeom prst="rect">
            <a:avLst/>
          </a:prstGeom>
        </p:spPr>
      </p:pic>
      <p:sp>
        <p:nvSpPr>
          <p:cNvPr id="5" name="TextBox 4">
            <a:extLst>
              <a:ext uri="{FF2B5EF4-FFF2-40B4-BE49-F238E27FC236}">
                <a16:creationId xmlns:a16="http://schemas.microsoft.com/office/drawing/2014/main" xmlns="" id="{746E7867-960A-6B74-3808-FF945796B1CC}"/>
              </a:ext>
            </a:extLst>
          </p:cNvPr>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xmlns="" val="3833766325"/>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F026B7-F7A3-4096-B527-F16F6839693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730134" y="1625005"/>
            <a:ext cx="3364072" cy="4115927"/>
          </a:xfrm>
          <a:prstGeom prst="rect">
            <a:avLst/>
          </a:prstGeom>
        </p:spPr>
      </p:pic>
      <p:pic>
        <p:nvPicPr>
          <p:cNvPr id="11" name="Picture 10">
            <a:extLst>
              <a:ext uri="{FF2B5EF4-FFF2-40B4-BE49-F238E27FC236}">
                <a16:creationId xmlns:a16="http://schemas.microsoft.com/office/drawing/2014/main" xmlns="" id="{16DDED1B-6773-B741-BC50-ABD91CA38F41}"/>
              </a:ext>
            </a:extLst>
          </p:cNvPr>
          <p:cNvPicPr>
            <a:picLocks noChangeAspect="1"/>
          </p:cNvPicPr>
          <p:nvPr/>
        </p:nvPicPr>
        <p:blipFill rotWithShape="1">
          <a:blip r:embed="rId6">
            <a:extLst>
              <a:ext uri="{28A0092B-C50C-407E-A947-70E740481C1C}">
                <a14:useLocalDpi xmlns:a14="http://schemas.microsoft.com/office/drawing/2010/main" xmlns="" val="0"/>
              </a:ext>
            </a:extLst>
          </a:blip>
          <a:srcRect r="2864"/>
          <a:stretch/>
        </p:blipFill>
        <p:spPr>
          <a:xfrm>
            <a:off x="253848" y="1921873"/>
            <a:ext cx="8627685" cy="3522193"/>
          </a:xfrm>
          <a:prstGeom prst="rect">
            <a:avLst/>
          </a:prstGeom>
        </p:spPr>
      </p:pic>
      <p:pic>
        <p:nvPicPr>
          <p:cNvPr id="9" name="Picture 8">
            <a:extLst>
              <a:ext uri="{FF2B5EF4-FFF2-40B4-BE49-F238E27FC236}">
                <a16:creationId xmlns:a16="http://schemas.microsoft.com/office/drawing/2014/main" xmlns="" id="{6621A26E-BE1F-C42D-C100-9705B4C57EE0}"/>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60005" y="607282"/>
            <a:ext cx="11556552" cy="664647"/>
          </a:xfrm>
          <a:prstGeom prst="rect">
            <a:avLst/>
          </a:prstGeom>
        </p:spPr>
      </p:pic>
      <p:pic>
        <p:nvPicPr>
          <p:cNvPr id="12" name="11 Imagen">
            <a:extLst>
              <a:ext uri="{FF2B5EF4-FFF2-40B4-BE49-F238E27FC236}">
                <a16:creationId xmlns:a16="http://schemas.microsoft.com/office/drawing/2014/main" xmlns="" id="{F15300AB-5FEA-B968-09E8-4512D1804188}"/>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8654" t="18859" r="21007" b="39974"/>
          <a:stretch/>
        </p:blipFill>
        <p:spPr bwMode="auto">
          <a:xfrm>
            <a:off x="9045234" y="2864607"/>
            <a:ext cx="646189" cy="564393"/>
          </a:xfrm>
          <a:prstGeom prst="rect">
            <a:avLst/>
          </a:prstGeom>
          <a:noFill/>
          <a:ln>
            <a:noFill/>
          </a:ln>
          <a:effectLst>
            <a:outerShdw blurRad="50800" dist="38100" dir="2700000" algn="tl" rotWithShape="0">
              <a:prstClr val="black">
                <a:alpha val="40000"/>
              </a:prstClr>
            </a:outerShdw>
          </a:effectLst>
        </p:spPr>
      </p:pic>
      <p:pic>
        <p:nvPicPr>
          <p:cNvPr id="13" name="11 Imagen">
            <a:extLst>
              <a:ext uri="{FF2B5EF4-FFF2-40B4-BE49-F238E27FC236}">
                <a16:creationId xmlns:a16="http://schemas.microsoft.com/office/drawing/2014/main" xmlns="" id="{F94A055E-DA65-6A2C-A5B4-A2C7FFD28E2F}"/>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8654" t="18859" r="21007" b="39974"/>
          <a:stretch/>
        </p:blipFill>
        <p:spPr bwMode="auto">
          <a:xfrm>
            <a:off x="9045234" y="3541941"/>
            <a:ext cx="646189" cy="564393"/>
          </a:xfrm>
          <a:prstGeom prst="rect">
            <a:avLst/>
          </a:prstGeom>
          <a:noFill/>
          <a:ln>
            <a:noFill/>
          </a:ln>
          <a:effectLst>
            <a:outerShdw blurRad="50800" dist="38100" dir="2700000" algn="tl" rotWithShape="0">
              <a:prstClr val="black">
                <a:alpha val="40000"/>
              </a:prstClr>
            </a:outerShdw>
          </a:effectLst>
        </p:spPr>
      </p:pic>
      <p:pic>
        <p:nvPicPr>
          <p:cNvPr id="14" name="11 Imagen">
            <a:extLst>
              <a:ext uri="{FF2B5EF4-FFF2-40B4-BE49-F238E27FC236}">
                <a16:creationId xmlns:a16="http://schemas.microsoft.com/office/drawing/2014/main" xmlns="" id="{DFBF43EB-51C5-1765-3239-E7C44697D051}"/>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8654" t="18859" r="21007" b="39974"/>
          <a:stretch/>
        </p:blipFill>
        <p:spPr bwMode="auto">
          <a:xfrm>
            <a:off x="11170368" y="4210808"/>
            <a:ext cx="646189" cy="564393"/>
          </a:xfrm>
          <a:prstGeom prst="rect">
            <a:avLst/>
          </a:prstGeom>
          <a:noFill/>
          <a:ln>
            <a:noFill/>
          </a:ln>
          <a:effectLst>
            <a:outerShdw blurRad="50800" dist="38100" dir="2700000" algn="tl" rotWithShape="0">
              <a:prstClr val="black">
                <a:alpha val="40000"/>
              </a:prstClr>
            </a:outerShdw>
          </a:effectLst>
        </p:spPr>
      </p:pic>
      <p:pic>
        <p:nvPicPr>
          <p:cNvPr id="15" name="11 Imagen">
            <a:extLst>
              <a:ext uri="{FF2B5EF4-FFF2-40B4-BE49-F238E27FC236}">
                <a16:creationId xmlns:a16="http://schemas.microsoft.com/office/drawing/2014/main" xmlns="" id="{15E8B35F-CEA0-2ACE-5556-5D5116FECDAC}"/>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8654" t="18859" r="21007" b="39974"/>
          <a:stretch/>
        </p:blipFill>
        <p:spPr bwMode="auto">
          <a:xfrm>
            <a:off x="9081153" y="4879673"/>
            <a:ext cx="646189" cy="564393"/>
          </a:xfrm>
          <a:prstGeom prst="rect">
            <a:avLst/>
          </a:prstGeom>
          <a:noFill/>
          <a:ln>
            <a:noFill/>
          </a:ln>
          <a:effectLst>
            <a:outerShdw blurRad="50800" dist="38100" dir="2700000" algn="tl" rotWithShape="0">
              <a:prstClr val="black">
                <a:alpha val="40000"/>
              </a:prstClr>
            </a:outerShdw>
          </a:effectLst>
        </p:spPr>
      </p:pic>
      <p:pic>
        <p:nvPicPr>
          <p:cNvPr id="3" name="CD2 TRACK 26">
            <a:hlinkClick r:id="" action="ppaction://media"/>
            <a:extLst>
              <a:ext uri="{FF2B5EF4-FFF2-40B4-BE49-F238E27FC236}">
                <a16:creationId xmlns:a16="http://schemas.microsoft.com/office/drawing/2014/main" xmlns="" id="{9E13B90B-1D0A-AE6C-0B8E-5561ED9DBEE5}"/>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0763968" y="404082"/>
            <a:ext cx="406400" cy="406400"/>
          </a:xfrm>
          <a:prstGeom prst="rect">
            <a:avLst/>
          </a:prstGeom>
        </p:spPr>
      </p:pic>
      <p:pic>
        <p:nvPicPr>
          <p:cNvPr id="4" name="CD2 TRACK 26">
            <a:hlinkClick r:id="" action="ppaction://media"/>
            <a:extLst>
              <a:ext uri="{FF2B5EF4-FFF2-40B4-BE49-F238E27FC236}">
                <a16:creationId xmlns:a16="http://schemas.microsoft.com/office/drawing/2014/main" xmlns="" id="{040FA1D3-CA93-E288-7C50-DE6C4E0984AB}"/>
              </a:ext>
            </a:extLst>
          </p:cNvPr>
          <p:cNvPicPr>
            <a:picLocks noChangeAspect="1"/>
          </p:cNvPicPr>
          <p:nvPr>
            <a:videoFile r:link="rId1"/>
            <p:extLst>
              <p:ext uri="{DAA4B4D4-6D71-4841-9C94-3DE7FCFB9230}">
                <p14:media xmlns:p14="http://schemas.microsoft.com/office/powerpoint/2010/main" xmlns="" r:embed="rId9">
                  <p14:trim st="11932" end="59800.2"/>
                </p14:media>
              </p:ext>
            </p:extLst>
          </p:nvPr>
        </p:nvPicPr>
        <p:blipFill>
          <a:blip r:embed="rId10" cstate="print"/>
          <a:stretch>
            <a:fillRect/>
          </a:stretch>
        </p:blipFill>
        <p:spPr>
          <a:xfrm>
            <a:off x="7083795" y="2114349"/>
            <a:ext cx="406400" cy="406400"/>
          </a:xfrm>
          <a:prstGeom prst="rect">
            <a:avLst/>
          </a:prstGeom>
        </p:spPr>
      </p:pic>
      <p:pic>
        <p:nvPicPr>
          <p:cNvPr id="6" name="CD2 TRACK 26">
            <a:hlinkClick r:id="" action="ppaction://media"/>
            <a:extLst>
              <a:ext uri="{FF2B5EF4-FFF2-40B4-BE49-F238E27FC236}">
                <a16:creationId xmlns:a16="http://schemas.microsoft.com/office/drawing/2014/main" xmlns="" id="{6E65B745-74FD-879B-AA08-8AE9B7E4CF6C}"/>
              </a:ext>
            </a:extLst>
          </p:cNvPr>
          <p:cNvPicPr>
            <a:picLocks noChangeAspect="1"/>
          </p:cNvPicPr>
          <p:nvPr>
            <a:videoFile r:link="rId1"/>
            <p:extLst>
              <p:ext uri="{DAA4B4D4-6D71-4841-9C94-3DE7FCFB9230}">
                <p14:media xmlns:p14="http://schemas.microsoft.com/office/powerpoint/2010/main" xmlns="" r:embed="rId9">
                  <p14:trim st="31443" end="36751.2"/>
                </p14:media>
              </p:ext>
            </p:extLst>
          </p:nvPr>
        </p:nvPicPr>
        <p:blipFill>
          <a:blip r:embed="rId10" cstate="print"/>
          <a:stretch>
            <a:fillRect/>
          </a:stretch>
        </p:blipFill>
        <p:spPr>
          <a:xfrm>
            <a:off x="7086641" y="2794399"/>
            <a:ext cx="406400" cy="406400"/>
          </a:xfrm>
          <a:prstGeom prst="rect">
            <a:avLst/>
          </a:prstGeom>
        </p:spPr>
      </p:pic>
      <p:pic>
        <p:nvPicPr>
          <p:cNvPr id="7" name="CD2 TRACK 26">
            <a:hlinkClick r:id="" action="ppaction://media"/>
            <a:extLst>
              <a:ext uri="{FF2B5EF4-FFF2-40B4-BE49-F238E27FC236}">
                <a16:creationId xmlns:a16="http://schemas.microsoft.com/office/drawing/2014/main" xmlns="" id="{A212793B-0140-D00B-D3C2-C8EDDAB1B3FF}"/>
              </a:ext>
            </a:extLst>
          </p:cNvPr>
          <p:cNvPicPr>
            <a:picLocks noChangeAspect="1"/>
          </p:cNvPicPr>
          <p:nvPr>
            <a:videoFile r:link="rId1"/>
            <p:extLst>
              <p:ext uri="{DAA4B4D4-6D71-4841-9C94-3DE7FCFB9230}">
                <p14:media xmlns:p14="http://schemas.microsoft.com/office/powerpoint/2010/main" xmlns="" r:embed="rId9">
                  <p14:trim st="41451" end="32098.2"/>
                </p14:media>
              </p:ext>
            </p:extLst>
          </p:nvPr>
        </p:nvPicPr>
        <p:blipFill>
          <a:blip r:embed="rId10" cstate="print"/>
          <a:stretch>
            <a:fillRect/>
          </a:stretch>
        </p:blipFill>
        <p:spPr>
          <a:xfrm>
            <a:off x="7490195" y="3474449"/>
            <a:ext cx="406400" cy="406400"/>
          </a:xfrm>
          <a:prstGeom prst="rect">
            <a:avLst/>
          </a:prstGeom>
        </p:spPr>
      </p:pic>
      <p:pic>
        <p:nvPicPr>
          <p:cNvPr id="8" name="CD2 TRACK 26">
            <a:hlinkClick r:id="" action="ppaction://media"/>
            <a:extLst>
              <a:ext uri="{FF2B5EF4-FFF2-40B4-BE49-F238E27FC236}">
                <a16:creationId xmlns:a16="http://schemas.microsoft.com/office/drawing/2014/main" xmlns="" id="{B8F4374B-107F-C41D-36BB-78B0C2447D22}"/>
              </a:ext>
            </a:extLst>
          </p:cNvPr>
          <p:cNvPicPr>
            <a:picLocks noChangeAspect="1"/>
          </p:cNvPicPr>
          <p:nvPr>
            <a:videoFile r:link="rId1"/>
            <p:extLst>
              <p:ext uri="{DAA4B4D4-6D71-4841-9C94-3DE7FCFB9230}">
                <p14:media xmlns:p14="http://schemas.microsoft.com/office/powerpoint/2010/main" xmlns="" r:embed="rId9">
                  <p14:trim st="41451" end="18972.2"/>
                </p14:media>
              </p:ext>
            </p:extLst>
          </p:nvPr>
        </p:nvPicPr>
        <p:blipFill>
          <a:blip r:embed="rId10" cstate="print"/>
          <a:stretch>
            <a:fillRect/>
          </a:stretch>
        </p:blipFill>
        <p:spPr>
          <a:xfrm>
            <a:off x="7906965" y="4493004"/>
            <a:ext cx="406400" cy="406400"/>
          </a:xfrm>
          <a:prstGeom prst="rect">
            <a:avLst/>
          </a:prstGeom>
        </p:spPr>
      </p:pic>
      <p:pic>
        <p:nvPicPr>
          <p:cNvPr id="10" name="CD2 TRACK 26">
            <a:hlinkClick r:id="" action="ppaction://media"/>
            <a:extLst>
              <a:ext uri="{FF2B5EF4-FFF2-40B4-BE49-F238E27FC236}">
                <a16:creationId xmlns:a16="http://schemas.microsoft.com/office/drawing/2014/main" xmlns="" id="{C07BF759-5FD8-FAF8-ECDB-A03AEF926EA2}"/>
              </a:ext>
            </a:extLst>
          </p:cNvPr>
          <p:cNvPicPr>
            <a:picLocks noChangeAspect="1"/>
          </p:cNvPicPr>
          <p:nvPr>
            <a:videoFile r:link="rId1"/>
            <p:extLst>
              <p:ext uri="{DAA4B4D4-6D71-4841-9C94-3DE7FCFB9230}">
                <p14:media xmlns:p14="http://schemas.microsoft.com/office/powerpoint/2010/main" xmlns="" r:embed="rId9">
                  <p14:trim st="62458" end="5505.2"/>
                </p14:media>
              </p:ext>
            </p:extLst>
          </p:nvPr>
        </p:nvPicPr>
        <p:blipFill>
          <a:blip r:embed="rId10" cstate="print"/>
          <a:stretch>
            <a:fillRect/>
          </a:stretch>
        </p:blipFill>
        <p:spPr>
          <a:xfrm>
            <a:off x="7896595" y="4968535"/>
            <a:ext cx="406400" cy="406400"/>
          </a:xfrm>
          <a:prstGeom prst="rect">
            <a:avLst/>
          </a:prstGeom>
        </p:spPr>
      </p:pic>
    </p:spTree>
    <p:extLst>
      <p:ext uri="{BB962C8B-B14F-4D97-AF65-F5344CB8AC3E}">
        <p14:creationId xmlns:p14="http://schemas.microsoft.com/office/powerpoint/2010/main" xmlns="" val="32740716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8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19"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064"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8190"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650" fill="hold"/>
                                        <p:tgtEl>
                                          <p:spTgt spid="10"/>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endCondLst>
                    <p:cond evt="onStopAudio" delay="0">
                      <p:tgtEl>
                        <p:sldTgt/>
                      </p:tgtEl>
                    </p:cond>
                  </p:endCondLst>
                </p:cTn>
                <p:tgtEl>
                  <p:spTgt spid="3"/>
                </p:tgtEl>
              </p:cMediaNode>
            </p:video>
            <p:video>
              <p:cMediaNode vol="80000">
                <p:cTn id="44" fill="hold" display="0">
                  <p:stCondLst>
                    <p:cond delay="indefinite"/>
                  </p:stCondLst>
                  <p:endCondLst>
                    <p:cond evt="onStopAudio" delay="0">
                      <p:tgtEl>
                        <p:sldTgt/>
                      </p:tgtEl>
                    </p:cond>
                  </p:endCondLst>
                </p:cTn>
                <p:tgtEl>
                  <p:spTgt spid="4"/>
                </p:tgtEl>
              </p:cMediaNode>
            </p:video>
            <p:video>
              <p:cMediaNode vol="80000">
                <p:cTn id="45" fill="hold" display="0">
                  <p:stCondLst>
                    <p:cond delay="indefinite"/>
                  </p:stCondLst>
                  <p:endCondLst>
                    <p:cond evt="onStopAudio" delay="0">
                      <p:tgtEl>
                        <p:sldTgt/>
                      </p:tgtEl>
                    </p:cond>
                  </p:endCondLst>
                </p:cTn>
                <p:tgtEl>
                  <p:spTgt spid="6"/>
                </p:tgtEl>
              </p:cMediaNode>
            </p:video>
            <p:video>
              <p:cMediaNode vol="80000">
                <p:cTn id="46" fill="hold" display="0">
                  <p:stCondLst>
                    <p:cond delay="indefinite"/>
                  </p:stCondLst>
                  <p:endCondLst>
                    <p:cond evt="onStopAudio" delay="0">
                      <p:tgtEl>
                        <p:sldTgt/>
                      </p:tgtEl>
                    </p:cond>
                  </p:endCondLst>
                </p:cTn>
                <p:tgtEl>
                  <p:spTgt spid="7"/>
                </p:tgtEl>
              </p:cMediaNode>
            </p:video>
            <p:video>
              <p:cMediaNode vol="80000">
                <p:cTn id="47" fill="hold" display="0">
                  <p:stCondLst>
                    <p:cond delay="indefinite"/>
                  </p:stCondLst>
                  <p:endCondLst>
                    <p:cond evt="onStopAudio" delay="0">
                      <p:tgtEl>
                        <p:sldTgt/>
                      </p:tgtEl>
                    </p:cond>
                  </p:endCondLst>
                </p:cTn>
                <p:tgtEl>
                  <p:spTgt spid="8"/>
                </p:tgtEl>
              </p:cMediaNode>
            </p:video>
            <p:video>
              <p:cMediaNode vol="80000">
                <p:cTn id="48" fill="hold" display="0">
                  <p:stCondLst>
                    <p:cond delay="indefinite"/>
                  </p:stCondLst>
                  <p:endCondLst>
                    <p:cond evt="onStopAudio" delay="0">
                      <p:tgtEl>
                        <p:sldTgt/>
                      </p:tgtEl>
                    </p:cond>
                  </p:end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3B2695-EADF-42EE-8FE5-F5B7DC552200}"/>
              </a:ext>
            </a:extLst>
          </p:cNvPr>
          <p:cNvSpPr txBox="1"/>
          <p:nvPr/>
        </p:nvSpPr>
        <p:spPr>
          <a:xfrm>
            <a:off x="2066805" y="394043"/>
            <a:ext cx="5395547" cy="523220"/>
          </a:xfrm>
          <a:prstGeom prst="rect">
            <a:avLst/>
          </a:prstGeom>
          <a:solidFill>
            <a:schemeClr val="bg1"/>
          </a:solidFill>
        </p:spPr>
        <p:txBody>
          <a:bodyPr wrap="square" rtlCol="0">
            <a:spAutoFit/>
          </a:bodyPr>
          <a:lstStyle/>
          <a:p>
            <a:r>
              <a:rPr lang="en-US" sz="2800" b="1">
                <a:latin typeface="Times New Roman" panose="02020603050405020304" pitchFamily="18" charset="0"/>
                <a:cs typeface="Times New Roman" panose="02020603050405020304" pitchFamily="18" charset="0"/>
              </a:rPr>
              <a:t>Listen and fill in the blanks.</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7268A7E-E6A5-4F3A-8CAC-BAFEC543C5E0}"/>
              </a:ext>
            </a:extLst>
          </p:cNvPr>
          <p:cNvSpPr txBox="1"/>
          <p:nvPr/>
        </p:nvSpPr>
        <p:spPr>
          <a:xfrm>
            <a:off x="163772" y="498143"/>
            <a:ext cx="1683225" cy="400110"/>
          </a:xfrm>
          <a:prstGeom prst="rect">
            <a:avLst/>
          </a:prstGeom>
          <a:solidFill>
            <a:schemeClr val="accent6"/>
          </a:solidFill>
        </p:spPr>
        <p:txBody>
          <a:bodyPr wrap="square" rtlCol="0">
            <a:spAutoFit/>
          </a:bodyPr>
          <a:lstStyle/>
          <a:p>
            <a:r>
              <a:rPr lang="en-US" sz="2000" dirty="0"/>
              <a:t>Extra Practice</a:t>
            </a:r>
          </a:p>
        </p:txBody>
      </p:sp>
      <p:pic>
        <p:nvPicPr>
          <p:cNvPr id="4" name="CD2 TRACK 26">
            <a:hlinkClick r:id="" action="ppaction://media"/>
            <a:extLst>
              <a:ext uri="{FF2B5EF4-FFF2-40B4-BE49-F238E27FC236}">
                <a16:creationId xmlns:a16="http://schemas.microsoft.com/office/drawing/2014/main" xmlns="" id="{8B09CD87-78A3-1AAB-B859-03B6451AA60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859901" y="491853"/>
            <a:ext cx="990312" cy="990312"/>
          </a:xfrm>
          <a:prstGeom prst="rect">
            <a:avLst/>
          </a:prstGeom>
        </p:spPr>
      </p:pic>
      <p:sp>
        <p:nvSpPr>
          <p:cNvPr id="5" name="TextBox 4">
            <a:extLst>
              <a:ext uri="{FF2B5EF4-FFF2-40B4-BE49-F238E27FC236}">
                <a16:creationId xmlns:a16="http://schemas.microsoft.com/office/drawing/2014/main" xmlns="" id="{E9266EB7-72EC-3DF4-169D-4D2D2B5B8861}"/>
              </a:ext>
            </a:extLst>
          </p:cNvPr>
          <p:cNvSpPr txBox="1"/>
          <p:nvPr/>
        </p:nvSpPr>
        <p:spPr>
          <a:xfrm>
            <a:off x="163772" y="929030"/>
            <a:ext cx="12172161" cy="569386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What's your favorite (1) ___________, Ella?</a:t>
            </a:r>
          </a:p>
          <a:p>
            <a:r>
              <a:rPr lang="en-US" sz="2800" dirty="0">
                <a:latin typeface="Times New Roman" panose="02020603050405020304" pitchFamily="18" charset="0"/>
                <a:cs typeface="Times New Roman" panose="02020603050405020304" pitchFamily="18" charset="0"/>
              </a:rPr>
              <a:t>G: It's science because I like doing experiments.</a:t>
            </a:r>
          </a:p>
          <a:p>
            <a:r>
              <a:rPr lang="en-US" sz="2800" dirty="0">
                <a:latin typeface="Times New Roman" panose="02020603050405020304" pitchFamily="18" charset="0"/>
                <a:cs typeface="Times New Roman" panose="02020603050405020304" pitchFamily="18" charset="0"/>
              </a:rPr>
              <a:t>G: How about you, Matt? I know you like (2) _________. Do you like I.T.?</a:t>
            </a:r>
          </a:p>
          <a:p>
            <a:r>
              <a:rPr lang="en-US" sz="2800" dirty="0">
                <a:latin typeface="Times New Roman" panose="02020603050405020304" pitchFamily="18" charset="0"/>
                <a:cs typeface="Times New Roman" panose="02020603050405020304" pitchFamily="18" charset="0"/>
              </a:rPr>
              <a:t>B: Yes, I do. I like it because I like using computers.</a:t>
            </a:r>
          </a:p>
          <a:p>
            <a:r>
              <a:rPr lang="en-US" sz="2800" dirty="0">
                <a:latin typeface="Times New Roman" panose="02020603050405020304" pitchFamily="18" charset="0"/>
                <a:cs typeface="Times New Roman" panose="02020603050405020304" pitchFamily="18" charset="0"/>
              </a:rPr>
              <a:t>G: Cool. Where were you yesterday? We had computer club  at (3) ____________o'clock.</a:t>
            </a:r>
          </a:p>
          <a:p>
            <a:r>
              <a:rPr lang="en-US" sz="2800" dirty="0">
                <a:latin typeface="Times New Roman" panose="02020603050405020304" pitchFamily="18" charset="0"/>
                <a:cs typeface="Times New Roman" panose="02020603050405020304" pitchFamily="18" charset="0"/>
              </a:rPr>
              <a:t>B: I was at the movie theater with my sister and dad.</a:t>
            </a:r>
          </a:p>
          <a:p>
            <a:r>
              <a:rPr lang="en-US" sz="2800" dirty="0">
                <a:latin typeface="Times New Roman" panose="02020603050405020304" pitchFamily="18" charset="0"/>
                <a:cs typeface="Times New Roman" panose="02020603050405020304" pitchFamily="18" charset="0"/>
              </a:rPr>
              <a:t>G: Oh, that's nice. How was the movie?</a:t>
            </a:r>
          </a:p>
          <a:p>
            <a:r>
              <a:rPr lang="en-US" sz="2800" dirty="0">
                <a:latin typeface="Times New Roman" panose="02020603050405020304" pitchFamily="18" charset="0"/>
                <a:cs typeface="Times New Roman" panose="02020603050405020304" pitchFamily="18" charset="0"/>
              </a:rPr>
              <a:t>B: It was OK. It was really (4) ________. </a:t>
            </a:r>
          </a:p>
          <a:p>
            <a:r>
              <a:rPr lang="en-US" sz="2800" dirty="0">
                <a:latin typeface="Times New Roman" panose="02020603050405020304" pitchFamily="18" charset="0"/>
                <a:cs typeface="Times New Roman" panose="02020603050405020304" pitchFamily="18" charset="0"/>
              </a:rPr>
              <a:t>G: That sounds fun. I like scary movies.</a:t>
            </a:r>
          </a:p>
          <a:p>
            <a:r>
              <a:rPr lang="en-US" sz="2800" dirty="0">
                <a:latin typeface="Times New Roman" panose="02020603050405020304" pitchFamily="18" charset="0"/>
                <a:cs typeface="Times New Roman" panose="02020603050405020304" pitchFamily="18" charset="0"/>
              </a:rPr>
              <a:t>B: I don't like them. I like funny movies. How was computer club?</a:t>
            </a:r>
          </a:p>
          <a:p>
            <a:r>
              <a:rPr lang="en-US" sz="2800" dirty="0">
                <a:latin typeface="Times New Roman" panose="02020603050405020304" pitchFamily="18" charset="0"/>
                <a:cs typeface="Times New Roman" panose="02020603050405020304" pitchFamily="18" charset="0"/>
              </a:rPr>
              <a:t>G: It was fun, but it was also really (5) ___________. Nancy had a fun new game, and we all played it. Everyone loved it</a:t>
            </a:r>
          </a:p>
        </p:txBody>
      </p:sp>
      <p:pic>
        <p:nvPicPr>
          <p:cNvPr id="7" name="Picture 6">
            <a:extLst>
              <a:ext uri="{FF2B5EF4-FFF2-40B4-BE49-F238E27FC236}">
                <a16:creationId xmlns:a16="http://schemas.microsoft.com/office/drawing/2014/main" xmlns="" id="{68CCCB0D-9932-F24B-7D33-00DF4E92D0E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49852" y="405810"/>
            <a:ext cx="336338" cy="414069"/>
          </a:xfrm>
          <a:prstGeom prst="rect">
            <a:avLst/>
          </a:prstGeom>
        </p:spPr>
      </p:pic>
      <p:sp>
        <p:nvSpPr>
          <p:cNvPr id="8" name="TextBox 7">
            <a:extLst>
              <a:ext uri="{FF2B5EF4-FFF2-40B4-BE49-F238E27FC236}">
                <a16:creationId xmlns:a16="http://schemas.microsoft.com/office/drawing/2014/main" xmlns="" id="{E408BC68-E1FA-13A8-A4E4-F24A08E95C74}"/>
              </a:ext>
            </a:extLst>
          </p:cNvPr>
          <p:cNvSpPr txBox="1"/>
          <p:nvPr/>
        </p:nvSpPr>
        <p:spPr>
          <a:xfrm>
            <a:off x="6641168" y="1696972"/>
            <a:ext cx="1707913" cy="523220"/>
          </a:xfrm>
          <a:prstGeom prst="rect">
            <a:avLst/>
          </a:prstGeom>
          <a:noFill/>
        </p:spPr>
        <p:txBody>
          <a:bodyPr wrap="square" rtlCol="0">
            <a:spAutoFit/>
          </a:bodyPr>
          <a:lstStyle/>
          <a:p>
            <a:pPr lvl="0" algn="ctr">
              <a:defRPr/>
            </a:pPr>
            <a:r>
              <a:rPr lang="en-US" sz="2800" dirty="0">
                <a:solidFill>
                  <a:srgbClr val="FF0000"/>
                </a:solidFill>
                <a:latin typeface="Times New Roman" panose="02020603050405020304" pitchFamily="18" charset="0"/>
                <a:cs typeface="Times New Roman" panose="02020603050405020304" pitchFamily="18" charset="0"/>
              </a:rPr>
              <a:t>computers</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E95E516-3B7C-BB13-984A-CABC3E2B8CE2}"/>
              </a:ext>
            </a:extLst>
          </p:cNvPr>
          <p:cNvSpPr txBox="1"/>
          <p:nvPr/>
        </p:nvSpPr>
        <p:spPr>
          <a:xfrm>
            <a:off x="4167115" y="831646"/>
            <a:ext cx="1707913" cy="523220"/>
          </a:xfrm>
          <a:prstGeom prst="rect">
            <a:avLst/>
          </a:prstGeom>
          <a:noFill/>
        </p:spPr>
        <p:txBody>
          <a:bodyPr wrap="square" rtlCol="0">
            <a:spAutoFit/>
          </a:bodyPr>
          <a:lstStyle/>
          <a:p>
            <a:pPr lvl="0" algn="ctr">
              <a:defRPr/>
            </a:pPr>
            <a:r>
              <a:rPr lang="en-US" sz="2800" dirty="0">
                <a:solidFill>
                  <a:srgbClr val="FF0000"/>
                </a:solidFill>
                <a:latin typeface="Times New Roman" panose="02020603050405020304" pitchFamily="18" charset="0"/>
                <a:cs typeface="Times New Roman" panose="02020603050405020304" pitchFamily="18" charset="0"/>
              </a:rPr>
              <a:t>subject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D3A5D4C9-82E8-7D03-7721-3AA66DD97965}"/>
              </a:ext>
            </a:extLst>
          </p:cNvPr>
          <p:cNvSpPr txBox="1"/>
          <p:nvPr/>
        </p:nvSpPr>
        <p:spPr>
          <a:xfrm>
            <a:off x="509074" y="3023092"/>
            <a:ext cx="1707913" cy="523220"/>
          </a:xfrm>
          <a:prstGeom prst="rect">
            <a:avLst/>
          </a:prstGeom>
          <a:noFill/>
        </p:spPr>
        <p:txBody>
          <a:bodyPr wrap="square" rtlCol="0">
            <a:spAutoFit/>
          </a:bodyPr>
          <a:lstStyle/>
          <a:p>
            <a:pPr lvl="0" algn="ctr">
              <a:defRPr/>
            </a:pPr>
            <a:r>
              <a:rPr lang="en-US" sz="2800" dirty="0">
                <a:solidFill>
                  <a:srgbClr val="FF0000"/>
                </a:solidFill>
                <a:latin typeface="Times New Roman" panose="02020603050405020304" pitchFamily="18" charset="0"/>
                <a:cs typeface="Times New Roman" panose="02020603050405020304" pitchFamily="18" charset="0"/>
              </a:rPr>
              <a:t>four</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EB5D8189-A353-3A91-4EE1-DD7C7F49F200}"/>
              </a:ext>
            </a:extLst>
          </p:cNvPr>
          <p:cNvSpPr txBox="1"/>
          <p:nvPr/>
        </p:nvSpPr>
        <p:spPr>
          <a:xfrm>
            <a:off x="4457651" y="4321605"/>
            <a:ext cx="1707913" cy="523220"/>
          </a:xfrm>
          <a:prstGeom prst="rect">
            <a:avLst/>
          </a:prstGeom>
          <a:noFill/>
        </p:spPr>
        <p:txBody>
          <a:bodyPr wrap="square" rtlCol="0">
            <a:spAutoFit/>
          </a:bodyPr>
          <a:lstStyle/>
          <a:p>
            <a:pPr lvl="0" algn="ctr">
              <a:defRPr/>
            </a:pPr>
            <a:r>
              <a:rPr lang="en-US" sz="2800" dirty="0">
                <a:solidFill>
                  <a:srgbClr val="FF0000"/>
                </a:solidFill>
                <a:latin typeface="Times New Roman" panose="02020603050405020304" pitchFamily="18" charset="0"/>
                <a:cs typeface="Times New Roman" panose="02020603050405020304" pitchFamily="18" charset="0"/>
              </a:rPr>
              <a:t>scary</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7F06257C-189F-A894-4635-1258F9061870}"/>
              </a:ext>
            </a:extLst>
          </p:cNvPr>
          <p:cNvSpPr txBox="1"/>
          <p:nvPr/>
        </p:nvSpPr>
        <p:spPr>
          <a:xfrm>
            <a:off x="5953189" y="5558922"/>
            <a:ext cx="1707913" cy="523220"/>
          </a:xfrm>
          <a:prstGeom prst="rect">
            <a:avLst/>
          </a:prstGeom>
          <a:noFill/>
        </p:spPr>
        <p:txBody>
          <a:bodyPr wrap="square" rtlCol="0">
            <a:spAutoFit/>
          </a:bodyPr>
          <a:lstStyle/>
          <a:p>
            <a:pPr lvl="0" algn="ctr">
              <a:defRPr/>
            </a:pPr>
            <a:r>
              <a:rPr lang="en-US" sz="2800" dirty="0">
                <a:solidFill>
                  <a:srgbClr val="FF0000"/>
                </a:solidFill>
                <a:latin typeface="Times New Roman" panose="02020603050405020304" pitchFamily="18" charset="0"/>
                <a:cs typeface="Times New Roman" panose="02020603050405020304" pitchFamily="18" charset="0"/>
              </a:rPr>
              <a:t>noisy</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390977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1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endCondLst>
                    <p:cond evt="onStopAudio" delay="0">
                      <p:tgtEl>
                        <p:sldTgt/>
                      </p:tgtEl>
                    </p:cond>
                  </p:endCondLst>
                </p:cTn>
                <p:tgtEl>
                  <p:spTgt spid="4"/>
                </p:tgtEl>
              </p:cMediaNode>
            </p:video>
          </p:childTnLst>
        </p:cTn>
      </p:par>
    </p:tnLst>
    <p:bldLst>
      <p:bldP spid="8"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8092DA1-842C-1BE0-389F-F509550212F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8175" y="401699"/>
            <a:ext cx="7896225" cy="6009304"/>
          </a:xfrm>
          <a:prstGeom prst="rect">
            <a:avLst/>
          </a:prstGeom>
        </p:spPr>
      </p:pic>
      <p:sp>
        <p:nvSpPr>
          <p:cNvPr id="5" name="TextBox 4">
            <a:extLst>
              <a:ext uri="{FF2B5EF4-FFF2-40B4-BE49-F238E27FC236}">
                <a16:creationId xmlns:a16="http://schemas.microsoft.com/office/drawing/2014/main" xmlns="" id="{746E7867-960A-6B74-3808-FF945796B1CC}"/>
              </a:ext>
            </a:extLst>
          </p:cNvPr>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xmlns="" val="3043213996"/>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9FD1BC-47DD-9E76-05DD-A5B21203884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411681"/>
            <a:ext cx="3623733" cy="503296"/>
          </a:xfrm>
          <a:prstGeom prst="rect">
            <a:avLst/>
          </a:prstGeom>
        </p:spPr>
      </p:pic>
      <p:pic>
        <p:nvPicPr>
          <p:cNvPr id="7" name="Picture 6">
            <a:extLst>
              <a:ext uri="{FF2B5EF4-FFF2-40B4-BE49-F238E27FC236}">
                <a16:creationId xmlns:a16="http://schemas.microsoft.com/office/drawing/2014/main" xmlns="" id="{E845124D-419D-E6FD-6303-32C3ACC63AD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01661" y="1515979"/>
            <a:ext cx="11388678" cy="4930340"/>
          </a:xfrm>
          <a:prstGeom prst="rect">
            <a:avLst/>
          </a:prstGeom>
        </p:spPr>
      </p:pic>
      <p:pic>
        <p:nvPicPr>
          <p:cNvPr id="9" name="Picture 8">
            <a:extLst>
              <a:ext uri="{FF2B5EF4-FFF2-40B4-BE49-F238E27FC236}">
                <a16:creationId xmlns:a16="http://schemas.microsoft.com/office/drawing/2014/main" xmlns="" id="{F7028C50-DAE2-8CD4-1E26-52A2251C024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71428" y="411682"/>
            <a:ext cx="1690872" cy="1175796"/>
          </a:xfrm>
          <a:prstGeom prst="rect">
            <a:avLst/>
          </a:prstGeom>
        </p:spPr>
      </p:pic>
    </p:spTree>
    <p:extLst>
      <p:ext uri="{BB962C8B-B14F-4D97-AF65-F5344CB8AC3E}">
        <p14:creationId xmlns:p14="http://schemas.microsoft.com/office/powerpoint/2010/main" xmlns="" val="2986406299"/>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66318F-99E6-87E4-9D21-5BE4F25413D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7162" y="1273066"/>
            <a:ext cx="10703259" cy="4871103"/>
          </a:xfrm>
          <a:prstGeom prst="rect">
            <a:avLst/>
          </a:prstGeom>
        </p:spPr>
      </p:pic>
      <p:pic>
        <p:nvPicPr>
          <p:cNvPr id="5" name="Picture 4">
            <a:extLst>
              <a:ext uri="{FF2B5EF4-FFF2-40B4-BE49-F238E27FC236}">
                <a16:creationId xmlns:a16="http://schemas.microsoft.com/office/drawing/2014/main" xmlns="" id="{E59FD1BC-47DD-9E76-05DD-A5B21203884B}"/>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411681"/>
            <a:ext cx="3623733" cy="503296"/>
          </a:xfrm>
          <a:prstGeom prst="rect">
            <a:avLst/>
          </a:prstGeom>
        </p:spPr>
      </p:pic>
      <p:sp>
        <p:nvSpPr>
          <p:cNvPr id="10" name="TextBox 9">
            <a:extLst>
              <a:ext uri="{FF2B5EF4-FFF2-40B4-BE49-F238E27FC236}">
                <a16:creationId xmlns:a16="http://schemas.microsoft.com/office/drawing/2014/main" xmlns="" id="{31324448-7DB3-DC0B-FE1E-CBCEDC0600B8}"/>
              </a:ext>
            </a:extLst>
          </p:cNvPr>
          <p:cNvSpPr txBox="1"/>
          <p:nvPr/>
        </p:nvSpPr>
        <p:spPr>
          <a:xfrm>
            <a:off x="6265851" y="2311198"/>
            <a:ext cx="3915921" cy="646331"/>
          </a:xfrm>
          <a:prstGeom prst="rect">
            <a:avLst/>
          </a:prstGeom>
          <a:noFill/>
        </p:spPr>
        <p:txBody>
          <a:bodyPr wrap="square" rtlCol="0">
            <a:spAutoFit/>
          </a:bodyPr>
          <a:lstStyle/>
          <a:p>
            <a:pPr lvl="0" algn="ctr">
              <a:defRPr/>
            </a:pPr>
            <a:r>
              <a:rPr lang="en-US" sz="3600" dirty="0">
                <a:solidFill>
                  <a:srgbClr val="FF0000"/>
                </a:solidFill>
                <a:latin typeface="Times New Roman" panose="02020603050405020304" pitchFamily="18" charset="0"/>
                <a:cs typeface="Times New Roman" panose="02020603050405020304" pitchFamily="18" charset="0"/>
              </a:rPr>
              <a:t>(fun) sleepover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37C07331-0223-E682-353C-78C7059A50E5}"/>
              </a:ext>
            </a:extLst>
          </p:cNvPr>
          <p:cNvSpPr txBox="1"/>
          <p:nvPr/>
        </p:nvSpPr>
        <p:spPr>
          <a:xfrm>
            <a:off x="3730547" y="3108648"/>
            <a:ext cx="3915921" cy="646331"/>
          </a:xfrm>
          <a:prstGeom prst="rect">
            <a:avLst/>
          </a:prstGeom>
          <a:noFill/>
        </p:spPr>
        <p:txBody>
          <a:bodyPr wrap="square" rtlCol="0">
            <a:spAutoFit/>
          </a:bodyPr>
          <a:lstStyle/>
          <a:p>
            <a:pPr lvl="0" algn="ctr">
              <a:defRPr/>
            </a:pPr>
            <a:r>
              <a:rPr lang="en-US" sz="3600" dirty="0">
                <a:solidFill>
                  <a:srgbClr val="FF0000"/>
                </a:solidFill>
                <a:latin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cs typeface="Times New Roman" panose="02020603050405020304" pitchFamily="18" charset="0"/>
              </a:rPr>
              <a:t>delicous</a:t>
            </a:r>
            <a:r>
              <a:rPr lang="en-US" sz="3600" dirty="0">
                <a:solidFill>
                  <a:srgbClr val="FF0000"/>
                </a:solidFill>
                <a:latin typeface="Times New Roman" panose="02020603050405020304" pitchFamily="18" charset="0"/>
                <a:cs typeface="Times New Roman" panose="02020603050405020304" pitchFamily="18" charset="0"/>
              </a:rPr>
              <a:t>) cake</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A0DD30F6-5C03-ADC3-EBB1-A65BDF484726}"/>
              </a:ext>
            </a:extLst>
          </p:cNvPr>
          <p:cNvSpPr txBox="1"/>
          <p:nvPr/>
        </p:nvSpPr>
        <p:spPr>
          <a:xfrm>
            <a:off x="4887627" y="3980077"/>
            <a:ext cx="3915921" cy="646331"/>
          </a:xfrm>
          <a:prstGeom prst="rect">
            <a:avLst/>
          </a:prstGeom>
          <a:noFill/>
        </p:spPr>
        <p:txBody>
          <a:bodyPr wrap="square" rtlCol="0">
            <a:spAutoFit/>
          </a:bodyPr>
          <a:lstStyle/>
          <a:p>
            <a:pPr lvl="0" algn="ctr">
              <a:defRPr/>
            </a:pPr>
            <a:r>
              <a:rPr lang="en-US" sz="3600" dirty="0">
                <a:solidFill>
                  <a:srgbClr val="FF0000"/>
                </a:solidFill>
                <a:latin typeface="Times New Roman" panose="02020603050405020304" pitchFamily="18" charset="0"/>
                <a:cs typeface="Times New Roman" panose="02020603050405020304" pitchFamily="18" charset="0"/>
              </a:rPr>
              <a:t>playing games</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C5D532F-4982-9B5F-EFA9-47D99E765E56}"/>
              </a:ext>
            </a:extLst>
          </p:cNvPr>
          <p:cNvSpPr txBox="1"/>
          <p:nvPr/>
        </p:nvSpPr>
        <p:spPr>
          <a:xfrm>
            <a:off x="7646468" y="4854666"/>
            <a:ext cx="3915921" cy="646331"/>
          </a:xfrm>
          <a:prstGeom prst="rect">
            <a:avLst/>
          </a:prstGeom>
          <a:noFill/>
        </p:spPr>
        <p:txBody>
          <a:bodyPr wrap="square" rtlCol="0">
            <a:spAutoFit/>
          </a:bodyPr>
          <a:lstStyle/>
          <a:p>
            <a:pPr lvl="0" algn="ctr">
              <a:defRPr/>
            </a:pPr>
            <a:r>
              <a:rPr lang="en-US" sz="3600">
                <a:solidFill>
                  <a:srgbClr val="FF0000"/>
                </a:solidFill>
                <a:latin typeface="Times New Roman" panose="02020603050405020304" pitchFamily="18" charset="0"/>
                <a:cs typeface="Times New Roman" panose="02020603050405020304" pitchFamily="18" charset="0"/>
              </a:rPr>
              <a:t>painting pictures.</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624229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2C1AA7F-BE28-42F6-BCAD-A782157BE18A}"/>
              </a:ext>
            </a:extLst>
          </p:cNvPr>
          <p:cNvSpPr txBox="1"/>
          <p:nvPr/>
        </p:nvSpPr>
        <p:spPr>
          <a:xfrm>
            <a:off x="163772" y="498143"/>
            <a:ext cx="1683225" cy="400110"/>
          </a:xfrm>
          <a:prstGeom prst="rect">
            <a:avLst/>
          </a:prstGeom>
          <a:solidFill>
            <a:schemeClr val="accent6"/>
          </a:solidFill>
        </p:spPr>
        <p:txBody>
          <a:bodyPr wrap="square" rtlCol="0">
            <a:spAutoFit/>
          </a:bodyPr>
          <a:lstStyle/>
          <a:p>
            <a:r>
              <a:rPr lang="en-US" sz="2000" dirty="0"/>
              <a:t>Extra Practice</a:t>
            </a:r>
          </a:p>
        </p:txBody>
      </p:sp>
      <p:sp>
        <p:nvSpPr>
          <p:cNvPr id="4" name="TextBox 3">
            <a:extLst>
              <a:ext uri="{FF2B5EF4-FFF2-40B4-BE49-F238E27FC236}">
                <a16:creationId xmlns:a16="http://schemas.microsoft.com/office/drawing/2014/main" xmlns="" id="{0E5AC363-8EB2-8085-D3DA-871E0BD2A82B}"/>
              </a:ext>
            </a:extLst>
          </p:cNvPr>
          <p:cNvSpPr txBox="1"/>
          <p:nvPr/>
        </p:nvSpPr>
        <p:spPr>
          <a:xfrm>
            <a:off x="2036923" y="405810"/>
            <a:ext cx="6385182" cy="523220"/>
          </a:xfrm>
          <a:prstGeom prst="rect">
            <a:avLst/>
          </a:prstGeom>
          <a:solidFill>
            <a:schemeClr val="bg1"/>
          </a:solidFill>
        </p:spPr>
        <p:txBody>
          <a:bodyPr wrap="square" rtlCol="0">
            <a:spAutoFit/>
          </a:bodyPr>
          <a:lstStyle/>
          <a:p>
            <a:r>
              <a:rPr lang="en-US" sz="2800" b="1">
                <a:latin typeface="Times New Roman" panose="02020603050405020304" pitchFamily="18" charset="0"/>
                <a:cs typeface="Times New Roman" panose="02020603050405020304" pitchFamily="18" charset="0"/>
              </a:rPr>
              <a:t>Read and write T (True) or F (False).</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18AA014-8A82-4BF4-0F70-FD208AD7ACD9}"/>
              </a:ext>
            </a:extLst>
          </p:cNvPr>
          <p:cNvSpPr txBox="1"/>
          <p:nvPr/>
        </p:nvSpPr>
        <p:spPr>
          <a:xfrm>
            <a:off x="163772" y="898253"/>
            <a:ext cx="11646070" cy="3170099"/>
          </a:xfrm>
          <a:prstGeom prst="rect">
            <a:avLst/>
          </a:prstGeom>
          <a:noFill/>
        </p:spPr>
        <p:txBody>
          <a:bodyPr wrap="square" rtlCol="0">
            <a:spAutoFit/>
          </a:bodyPr>
          <a:lstStyle/>
          <a:p>
            <a:pPr algn="just"/>
            <a:r>
              <a:rPr lang="en-US" sz="2500">
                <a:latin typeface="Times New Roman" panose="02020603050405020304" pitchFamily="18" charset="0"/>
                <a:cs typeface="Times New Roman" panose="02020603050405020304" pitchFamily="18" charset="0"/>
              </a:rPr>
              <a:t>I'm Ken, and my best friend is Joe. Joe has blond hair and blue eyes. He and I love doing things together. We like having barbecues and sleepovers. We had a really fun sleepover last Friday. We like baking cupcakes and cooking on the weekends. Joe is really good at cooking. Last weekend, he made a delicious cake. Joe and I also like traveling. We went hiking in the mountains last month. It was really fun. We went to the beach, too. We love playing games at the beach. We didn't go in the ocean because we don't like swimming. Swimming in the ocean is scary. We also don't like painting pictures or going bowling. They are boring activities. Joe and I like more exciting things. </a:t>
            </a:r>
            <a:endParaRPr lang="en-US" sz="25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CAFED38-DFF2-1B42-D22C-004177E9EA8D}"/>
              </a:ext>
            </a:extLst>
          </p:cNvPr>
          <p:cNvSpPr txBox="1"/>
          <p:nvPr/>
        </p:nvSpPr>
        <p:spPr>
          <a:xfrm>
            <a:off x="96394" y="3991408"/>
            <a:ext cx="8585593" cy="477054"/>
          </a:xfrm>
          <a:prstGeom prst="rect">
            <a:avLst/>
          </a:prstGeom>
          <a:noFill/>
        </p:spPr>
        <p:txBody>
          <a:bodyPr wrap="square" rtlCol="0">
            <a:spAutoFit/>
          </a:bodyPr>
          <a:lstStyle/>
          <a:p>
            <a:pPr algn="just"/>
            <a:r>
              <a:rPr lang="en-US" sz="2500">
                <a:latin typeface="Times New Roman" panose="02020603050405020304" pitchFamily="18" charset="0"/>
                <a:cs typeface="Times New Roman" panose="02020603050405020304" pitchFamily="18" charset="0"/>
              </a:rPr>
              <a:t>1. Joe isn't Ken's best friend. ________ </a:t>
            </a:r>
            <a:endParaRPr lang="en-US" sz="25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7AF73B71-3ED0-2AA9-6C55-0EACC51CBEE6}"/>
              </a:ext>
            </a:extLst>
          </p:cNvPr>
          <p:cNvSpPr txBox="1"/>
          <p:nvPr/>
        </p:nvSpPr>
        <p:spPr>
          <a:xfrm>
            <a:off x="96394" y="4468462"/>
            <a:ext cx="8585593" cy="477054"/>
          </a:xfrm>
          <a:prstGeom prst="rect">
            <a:avLst/>
          </a:prstGeom>
          <a:noFill/>
        </p:spPr>
        <p:txBody>
          <a:bodyPr wrap="square" rtlCol="0">
            <a:spAutoFit/>
          </a:bodyPr>
          <a:lstStyle/>
          <a:p>
            <a:pPr algn="just"/>
            <a:r>
              <a:rPr lang="en-US" sz="2500">
                <a:latin typeface="Times New Roman" panose="02020603050405020304" pitchFamily="18" charset="0"/>
                <a:cs typeface="Times New Roman" panose="02020603050405020304" pitchFamily="18" charset="0"/>
              </a:rPr>
              <a:t>2. They like having barbecues and sleepovers. ________ </a:t>
            </a:r>
            <a:endParaRPr lang="en-US" sz="2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23864CCF-841C-9603-CF1C-9594551E68BB}"/>
              </a:ext>
            </a:extLst>
          </p:cNvPr>
          <p:cNvSpPr txBox="1"/>
          <p:nvPr/>
        </p:nvSpPr>
        <p:spPr>
          <a:xfrm>
            <a:off x="96394" y="4967106"/>
            <a:ext cx="10857155" cy="477054"/>
          </a:xfrm>
          <a:prstGeom prst="rect">
            <a:avLst/>
          </a:prstGeom>
          <a:noFill/>
        </p:spPr>
        <p:txBody>
          <a:bodyPr wrap="square" rtlCol="0">
            <a:spAutoFit/>
          </a:bodyPr>
          <a:lstStyle/>
          <a:p>
            <a:pPr algn="just"/>
            <a:r>
              <a:rPr lang="en-US" sz="2500">
                <a:latin typeface="Times New Roman" panose="02020603050405020304" pitchFamily="18" charset="0"/>
                <a:cs typeface="Times New Roman" panose="02020603050405020304" pitchFamily="18" charset="0"/>
              </a:rPr>
              <a:t>3. They like baking cupcakes and cooking on the beach. ________ </a:t>
            </a:r>
            <a:endParaRPr lang="en-US" sz="25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393B503-4ACE-7BBC-5875-6F2E66BCA907}"/>
              </a:ext>
            </a:extLst>
          </p:cNvPr>
          <p:cNvSpPr txBox="1"/>
          <p:nvPr/>
        </p:nvSpPr>
        <p:spPr>
          <a:xfrm>
            <a:off x="96394" y="5422570"/>
            <a:ext cx="8585593" cy="477054"/>
          </a:xfrm>
          <a:prstGeom prst="rect">
            <a:avLst/>
          </a:prstGeom>
          <a:noFill/>
        </p:spPr>
        <p:txBody>
          <a:bodyPr wrap="square" rtlCol="0">
            <a:spAutoFit/>
          </a:bodyPr>
          <a:lstStyle/>
          <a:p>
            <a:pPr algn="just"/>
            <a:r>
              <a:rPr lang="en-US" sz="2500">
                <a:latin typeface="Times New Roman" panose="02020603050405020304" pitchFamily="18" charset="0"/>
                <a:cs typeface="Times New Roman" panose="02020603050405020304" pitchFamily="18" charset="0"/>
              </a:rPr>
              <a:t>4. They went hiking in the mountains last year. ________ </a:t>
            </a:r>
            <a:endParaRPr lang="en-US" sz="25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68F2538E-5882-B013-B134-2117AFA510F3}"/>
              </a:ext>
            </a:extLst>
          </p:cNvPr>
          <p:cNvSpPr txBox="1"/>
          <p:nvPr/>
        </p:nvSpPr>
        <p:spPr>
          <a:xfrm>
            <a:off x="96394" y="5899624"/>
            <a:ext cx="8585593" cy="477054"/>
          </a:xfrm>
          <a:prstGeom prst="rect">
            <a:avLst/>
          </a:prstGeom>
          <a:noFill/>
        </p:spPr>
        <p:txBody>
          <a:bodyPr wrap="square" rtlCol="0">
            <a:spAutoFit/>
          </a:bodyPr>
          <a:lstStyle/>
          <a:p>
            <a:pPr algn="just"/>
            <a:r>
              <a:rPr lang="en-US" sz="2500">
                <a:latin typeface="Times New Roman" panose="02020603050405020304" pitchFamily="18" charset="0"/>
                <a:cs typeface="Times New Roman" panose="02020603050405020304" pitchFamily="18" charset="0"/>
              </a:rPr>
              <a:t>5. Swimming in the ocean is scary. ________ </a:t>
            </a:r>
            <a:endParaRPr lang="en-US" sz="25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929A8C6-3CF9-4650-B5A8-3CD6D040ED1D}"/>
              </a:ext>
            </a:extLst>
          </p:cNvPr>
          <p:cNvSpPr txBox="1"/>
          <p:nvPr/>
        </p:nvSpPr>
        <p:spPr>
          <a:xfrm>
            <a:off x="6479848" y="4421733"/>
            <a:ext cx="89647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DEAF38FF-6058-4C67-A2A9-F9A7FAD010E2}"/>
              </a:ext>
            </a:extLst>
          </p:cNvPr>
          <p:cNvSpPr txBox="1"/>
          <p:nvPr/>
        </p:nvSpPr>
        <p:spPr>
          <a:xfrm>
            <a:off x="4116437" y="3969818"/>
            <a:ext cx="89647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F</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07CB64E-C6B7-4CF0-BA8E-E9B2154E5B9F}"/>
              </a:ext>
            </a:extLst>
          </p:cNvPr>
          <p:cNvSpPr txBox="1"/>
          <p:nvPr/>
        </p:nvSpPr>
        <p:spPr>
          <a:xfrm>
            <a:off x="7525635" y="4923926"/>
            <a:ext cx="89647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F</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0435EAF-1F91-4DDB-9AA4-A65CBF00F45D}"/>
              </a:ext>
            </a:extLst>
          </p:cNvPr>
          <p:cNvSpPr txBox="1"/>
          <p:nvPr/>
        </p:nvSpPr>
        <p:spPr>
          <a:xfrm>
            <a:off x="6629165" y="5441060"/>
            <a:ext cx="89647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F</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A26D9BCC-7B0D-42E1-BF5D-3E3A8C5B67C2}"/>
              </a:ext>
            </a:extLst>
          </p:cNvPr>
          <p:cNvSpPr txBox="1"/>
          <p:nvPr/>
        </p:nvSpPr>
        <p:spPr>
          <a:xfrm>
            <a:off x="5012907" y="5881249"/>
            <a:ext cx="89647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864276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58270"/>
            <a:ext cx="9007475" cy="6141460"/>
          </a:xfrm>
          <a:prstGeom prst="rect">
            <a:avLst/>
          </a:prstGeom>
        </p:spPr>
      </p:pic>
      <p:sp>
        <p:nvSpPr>
          <p:cNvPr id="5" name="Rectangle: Diagonal Corners Rounded 4">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ound2Diag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xmlns="" val="3981077926"/>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i="1">
                <a:solidFill>
                  <a:srgbClr val="0070C0"/>
                </a:solidFill>
              </a:rPr>
              <a:t>Review: ferry, well, go bowling, buy candy, stay at home, fast, third, science, thirsty, noisy, helicopter</a:t>
            </a:r>
          </a:p>
        </p:txBody>
      </p:sp>
      <p:sp>
        <p:nvSpPr>
          <p:cNvPr id="6" name="Rectangle 5"/>
          <p:cNvSpPr/>
          <p:nvPr/>
        </p:nvSpPr>
        <p:spPr>
          <a:xfrm>
            <a:off x="5831118" y="1005608"/>
            <a:ext cx="5892278"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i="1">
                <a:solidFill>
                  <a:srgbClr val="0070C0"/>
                </a:solidFill>
              </a:rPr>
              <a:t>Review: Ella's favorite subject is math; Matt likes using computers; The computer club was at 4 p.m; Matt was at the movie theater with his sister and mom; The computer club was noisy yesterday.</a:t>
            </a:r>
          </a:p>
        </p:txBody>
      </p:sp>
    </p:spTree>
    <p:extLst>
      <p:ext uri="{BB962C8B-B14F-4D97-AF65-F5344CB8AC3E}">
        <p14:creationId xmlns:p14="http://schemas.microsoft.com/office/powerpoint/2010/main" xmlns="" val="1561148267"/>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a:solidFill>
                  <a:srgbClr val="0070C0"/>
                </a:solidFill>
              </a:rPr>
              <a:t>Review the </a:t>
            </a:r>
            <a:r>
              <a:rPr lang="en-US" sz="3600" i="1" dirty="0">
                <a:solidFill>
                  <a:srgbClr val="0070C0"/>
                </a:solidFill>
              </a:rPr>
              <a:t>vocabularies and structure; and make sentences using them. </a:t>
            </a:r>
          </a:p>
          <a:p>
            <a:pPr marL="571500" indent="-571500">
              <a:buFontTx/>
              <a:buChar char="-"/>
            </a:pPr>
            <a:r>
              <a:rPr lang="en-US" sz="3600" i="1" dirty="0">
                <a:solidFill>
                  <a:srgbClr val="0070C0"/>
                </a:solidFill>
              </a:rPr>
              <a:t>Prepare the next lesson (page 63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5 </a:t>
            </a:r>
            <a:r>
              <a:rPr lang="en-US" sz="3600" b="1" i="1" dirty="0" err="1">
                <a:solidFill>
                  <a:srgbClr val="0070C0"/>
                </a:solidFill>
              </a:rPr>
              <a:t>i</a:t>
            </a:r>
            <a:r>
              <a:rPr lang="en-US" sz="3600" b="1" i="1" dirty="0">
                <a:solidFill>
                  <a:srgbClr val="0070C0"/>
                </a:solidFill>
              </a:rPr>
              <a:t>-Learn Smart Start DHA App</a:t>
            </a:r>
            <a:r>
              <a:rPr lang="en-US" sz="3600" i="1" dirty="0">
                <a:solidFill>
                  <a:srgbClr val="0070C0"/>
                </a:solidFill>
              </a:rPr>
              <a:t> on </a:t>
            </a:r>
            <a:r>
              <a:rPr lang="en-US" sz="3600" b="1" i="1" dirty="0">
                <a:solidFill>
                  <a:srgbClr val="0070C0"/>
                </a:solidFill>
              </a:rPr>
              <a:t>www.eduhome.com.vn </a:t>
            </a:r>
          </a:p>
        </p:txBody>
      </p:sp>
    </p:spTree>
    <p:extLst>
      <p:ext uri="{BB962C8B-B14F-4D97-AF65-F5344CB8AC3E}">
        <p14:creationId xmlns:p14="http://schemas.microsoft.com/office/powerpoint/2010/main" xmlns="" val="1022161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baseline="-25000" dirty="0">
              <a:solidFill>
                <a:srgbClr val="FF0000"/>
              </a:solidFill>
              <a:ea typeface="Times New Roman" panose="02020603050405020304" pitchFamily="18" charset="0"/>
            </a:endParaRPr>
          </a:p>
          <a:p>
            <a:r>
              <a:rPr lang="en-US" sz="3600" b="1" dirty="0">
                <a:solidFill>
                  <a:srgbClr val="0070C0"/>
                </a:solidFill>
              </a:rPr>
              <a:t>Vocabulary</a:t>
            </a:r>
            <a:r>
              <a:rPr lang="en-US" sz="3600" dirty="0">
                <a:solidFill>
                  <a:srgbClr val="0070C0"/>
                </a:solidFill>
              </a:rPr>
              <a:t>: Review: </a:t>
            </a:r>
            <a:r>
              <a:rPr lang="en-US" sz="3600" i="1" dirty="0">
                <a:solidFill>
                  <a:srgbClr val="0070C0"/>
                </a:solidFill>
              </a:rPr>
              <a:t>ferry, well, go bowling, buy candy, stay at home, fast, third, science, thirsty, noisy, helicopter</a:t>
            </a:r>
          </a:p>
          <a:p>
            <a:r>
              <a:rPr lang="en-US" sz="3600" b="1" dirty="0">
                <a:solidFill>
                  <a:srgbClr val="0070C0"/>
                </a:solidFill>
              </a:rPr>
              <a:t>Structure</a:t>
            </a:r>
            <a:r>
              <a:rPr lang="en-US" sz="3600" dirty="0">
                <a:solidFill>
                  <a:srgbClr val="0070C0"/>
                </a:solidFill>
              </a:rPr>
              <a:t>: Review: </a:t>
            </a:r>
            <a:r>
              <a:rPr lang="en-US" sz="3600" i="1" dirty="0">
                <a:solidFill>
                  <a:srgbClr val="0070C0"/>
                </a:solidFill>
              </a:rPr>
              <a:t>Ella's favorite subject is math; Matt likes using computers; The computer club was at 4 p.m.; Matt was at the movie theater with his sister and mom; The computer club was noisy yesterday.</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xmlns="" val="153671706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t="15280"/>
          <a:stretch/>
        </p:blipFill>
        <p:spPr>
          <a:xfrm>
            <a:off x="0" y="-27992"/>
            <a:ext cx="12192000" cy="6885992"/>
          </a:xfrm>
          <a:prstGeom prst="rect">
            <a:avLst/>
          </a:prstGeom>
        </p:spPr>
      </p:pic>
      <p:sp>
        <p:nvSpPr>
          <p:cNvPr id="3" name="TextBox 2"/>
          <p:cNvSpPr txBox="1"/>
          <p:nvPr/>
        </p:nvSpPr>
        <p:spPr>
          <a:xfrm>
            <a:off x="666878" y="4968810"/>
            <a:ext cx="3541226" cy="646331"/>
          </a:xfrm>
          <a:prstGeom prst="rect">
            <a:avLst/>
          </a:prstGeom>
          <a:noFill/>
        </p:spPr>
        <p:txBody>
          <a:bodyPr wrap="square" rtlCol="0">
            <a:spAutoFit/>
          </a:bodyPr>
          <a:lstStyle/>
          <a:p>
            <a:r>
              <a:rPr lang="en-US" sz="3600" dirty="0">
                <a:solidFill>
                  <a:srgbClr val="FFC000"/>
                </a:solidFill>
              </a:rPr>
              <a:t>Enjoy your day!</a:t>
            </a:r>
            <a:endParaRPr lang="en-US" dirty="0">
              <a:solidFill>
                <a:srgbClr val="FFC000"/>
              </a:solidFill>
            </a:endParaRPr>
          </a:p>
        </p:txBody>
      </p:sp>
    </p:spTree>
    <p:extLst>
      <p:ext uri="{BB962C8B-B14F-4D97-AF65-F5344CB8AC3E}">
        <p14:creationId xmlns:p14="http://schemas.microsoft.com/office/powerpoint/2010/main" xmlns="" val="1757500116"/>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xmlns=""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6805" b="7188"/>
          <a:stretch/>
        </p:blipFill>
        <p:spPr>
          <a:xfrm>
            <a:off x="0" y="-52937"/>
            <a:ext cx="12382500" cy="7099300"/>
          </a:xfrm>
          <a:prstGeom prst="rect">
            <a:avLst/>
          </a:prstGeom>
        </p:spPr>
      </p:pic>
      <p:sp>
        <p:nvSpPr>
          <p:cNvPr id="6" name="TextBox 5"/>
          <p:cNvSpPr txBox="1"/>
          <p:nvPr/>
        </p:nvSpPr>
        <p:spPr>
          <a:xfrm>
            <a:off x="2965450" y="580898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xmlns="" val="1862382768"/>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679" y="471792"/>
            <a:ext cx="8684576" cy="5921302"/>
          </a:xfrm>
          <a:prstGeom prst="rect">
            <a:avLst/>
          </a:prstGeom>
        </p:spPr>
      </p:pic>
      <p:sp>
        <p:nvSpPr>
          <p:cNvPr id="7" name="Rectangle: Diagonal Corners Rounded 6">
            <a:extLst>
              <a:ext uri="{FF2B5EF4-FFF2-40B4-BE49-F238E27FC236}">
                <a16:creationId xmlns:a16="http://schemas.microsoft.com/office/drawing/2014/main" xmlns="" id="{BA386DE9-345A-400C-B2BB-B32B155C2C38}"/>
              </a:ext>
            </a:extLst>
          </p:cNvPr>
          <p:cNvSpPr/>
          <p:nvPr/>
        </p:nvSpPr>
        <p:spPr>
          <a:xfrm>
            <a:off x="8143487" y="552140"/>
            <a:ext cx="4026834" cy="750014"/>
          </a:xfrm>
          <a:prstGeom prst="round2Diag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xmlns="" val="3553067512"/>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03"/>
        <p:cNvGrpSpPr/>
        <p:nvPr/>
      </p:nvGrpSpPr>
      <p:grpSpPr>
        <a:xfrm>
          <a:off x="0" y="0"/>
          <a:ext cx="0" cy="0"/>
          <a:chOff x="0" y="0"/>
          <a:chExt cx="0" cy="0"/>
        </a:xfrm>
      </p:grpSpPr>
      <p:grpSp>
        <p:nvGrpSpPr>
          <p:cNvPr id="4104" name="Google Shape;4104;p52"/>
          <p:cNvGrpSpPr/>
          <p:nvPr/>
        </p:nvGrpSpPr>
        <p:grpSpPr>
          <a:xfrm>
            <a:off x="8913024" y="3766984"/>
            <a:ext cx="1834520" cy="2979969"/>
            <a:chOff x="7973543" y="2825612"/>
            <a:chExt cx="1375890" cy="2234977"/>
          </a:xfrm>
        </p:grpSpPr>
        <p:sp>
          <p:nvSpPr>
            <p:cNvPr id="4105" name="Google Shape;4105;p52"/>
            <p:cNvSpPr/>
            <p:nvPr/>
          </p:nvSpPr>
          <p:spPr>
            <a:xfrm>
              <a:off x="8023225" y="4777052"/>
              <a:ext cx="1326208" cy="283537"/>
            </a:xfrm>
            <a:custGeom>
              <a:avLst/>
              <a:gdLst/>
              <a:ahLst/>
              <a:cxnLst/>
              <a:rect l="l" t="t" r="r" b="b"/>
              <a:pathLst>
                <a:path w="53595" h="17074" extrusionOk="0">
                  <a:moveTo>
                    <a:pt x="26798" y="0"/>
                  </a:moveTo>
                  <a:cubicBezTo>
                    <a:pt x="11984" y="0"/>
                    <a:pt x="1" y="3835"/>
                    <a:pt x="1" y="8537"/>
                  </a:cubicBezTo>
                  <a:cubicBezTo>
                    <a:pt x="1" y="13239"/>
                    <a:pt x="11984" y="17073"/>
                    <a:pt x="26798" y="17073"/>
                  </a:cubicBezTo>
                  <a:cubicBezTo>
                    <a:pt x="41611" y="17073"/>
                    <a:pt x="53595" y="13239"/>
                    <a:pt x="53595" y="8537"/>
                  </a:cubicBezTo>
                  <a:cubicBezTo>
                    <a:pt x="53595" y="3835"/>
                    <a:pt x="41611" y="0"/>
                    <a:pt x="2679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6" name="Google Shape;4106;p52"/>
            <p:cNvSpPr/>
            <p:nvPr/>
          </p:nvSpPr>
          <p:spPr>
            <a:xfrm>
              <a:off x="8764269" y="4114456"/>
              <a:ext cx="319136" cy="658588"/>
            </a:xfrm>
            <a:custGeom>
              <a:avLst/>
              <a:gdLst/>
              <a:ahLst/>
              <a:cxnLst/>
              <a:rect l="l" t="t" r="r" b="b"/>
              <a:pathLst>
                <a:path w="12897" h="26615" extrusionOk="0">
                  <a:moveTo>
                    <a:pt x="3518" y="0"/>
                  </a:moveTo>
                  <a:cubicBezTo>
                    <a:pt x="2141" y="0"/>
                    <a:pt x="1090" y="132"/>
                    <a:pt x="845" y="437"/>
                  </a:cubicBezTo>
                  <a:cubicBezTo>
                    <a:pt x="1" y="1464"/>
                    <a:pt x="5479" y="20979"/>
                    <a:pt x="7807" y="26298"/>
                  </a:cubicBezTo>
                  <a:cubicBezTo>
                    <a:pt x="7807" y="26298"/>
                    <a:pt x="8849" y="26615"/>
                    <a:pt x="9905" y="26615"/>
                  </a:cubicBezTo>
                  <a:cubicBezTo>
                    <a:pt x="10750" y="26615"/>
                    <a:pt x="11603" y="26412"/>
                    <a:pt x="11938" y="25681"/>
                  </a:cubicBezTo>
                  <a:cubicBezTo>
                    <a:pt x="11938" y="25681"/>
                    <a:pt x="12897" y="3107"/>
                    <a:pt x="12486" y="1761"/>
                  </a:cubicBezTo>
                  <a:cubicBezTo>
                    <a:pt x="12211" y="788"/>
                    <a:pt x="6886" y="0"/>
                    <a:pt x="3518" y="0"/>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7" name="Google Shape;4107;p52"/>
            <p:cNvSpPr/>
            <p:nvPr/>
          </p:nvSpPr>
          <p:spPr>
            <a:xfrm>
              <a:off x="8793072" y="4114579"/>
              <a:ext cx="290333" cy="658464"/>
            </a:xfrm>
            <a:custGeom>
              <a:avLst/>
              <a:gdLst/>
              <a:ahLst/>
              <a:cxnLst/>
              <a:rect l="l" t="t" r="r" b="b"/>
              <a:pathLst>
                <a:path w="11733" h="26610" extrusionOk="0">
                  <a:moveTo>
                    <a:pt x="2317" y="1"/>
                  </a:moveTo>
                  <a:cubicBezTo>
                    <a:pt x="1770" y="1"/>
                    <a:pt x="1277" y="22"/>
                    <a:pt x="868" y="66"/>
                  </a:cubicBezTo>
                  <a:cubicBezTo>
                    <a:pt x="480" y="1276"/>
                    <a:pt x="160" y="2600"/>
                    <a:pt x="1" y="3787"/>
                  </a:cubicBezTo>
                  <a:cubicBezTo>
                    <a:pt x="206" y="4700"/>
                    <a:pt x="434" y="5796"/>
                    <a:pt x="731" y="6983"/>
                  </a:cubicBezTo>
                  <a:cubicBezTo>
                    <a:pt x="1141" y="6953"/>
                    <a:pt x="2044" y="6903"/>
                    <a:pt x="3092" y="6903"/>
                  </a:cubicBezTo>
                  <a:cubicBezTo>
                    <a:pt x="5312" y="6903"/>
                    <a:pt x="8183" y="7129"/>
                    <a:pt x="8400" y="8261"/>
                  </a:cubicBezTo>
                  <a:cubicBezTo>
                    <a:pt x="8727" y="10044"/>
                    <a:pt x="8328" y="20898"/>
                    <a:pt x="6139" y="20898"/>
                  </a:cubicBezTo>
                  <a:cubicBezTo>
                    <a:pt x="6030" y="20898"/>
                    <a:pt x="5916" y="20871"/>
                    <a:pt x="5798" y="20815"/>
                  </a:cubicBezTo>
                  <a:cubicBezTo>
                    <a:pt x="5319" y="20586"/>
                    <a:pt x="4862" y="20312"/>
                    <a:pt x="4429" y="20039"/>
                  </a:cubicBezTo>
                  <a:lnTo>
                    <a:pt x="4429" y="20039"/>
                  </a:lnTo>
                  <a:cubicBezTo>
                    <a:pt x="5273" y="22686"/>
                    <a:pt x="6049" y="24946"/>
                    <a:pt x="6643" y="26293"/>
                  </a:cubicBezTo>
                  <a:cubicBezTo>
                    <a:pt x="6643" y="26293"/>
                    <a:pt x="7685" y="26610"/>
                    <a:pt x="8741" y="26610"/>
                  </a:cubicBezTo>
                  <a:cubicBezTo>
                    <a:pt x="9586" y="26610"/>
                    <a:pt x="10439" y="26407"/>
                    <a:pt x="10774" y="25676"/>
                  </a:cubicBezTo>
                  <a:cubicBezTo>
                    <a:pt x="10774" y="25676"/>
                    <a:pt x="11733" y="3102"/>
                    <a:pt x="11322" y="1756"/>
                  </a:cubicBezTo>
                  <a:cubicBezTo>
                    <a:pt x="11047" y="794"/>
                    <a:pt x="5675" y="1"/>
                    <a:pt x="231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8" name="Google Shape;4108;p52"/>
            <p:cNvSpPr/>
            <p:nvPr/>
          </p:nvSpPr>
          <p:spPr>
            <a:xfrm>
              <a:off x="8746205" y="4742014"/>
              <a:ext cx="312356" cy="156982"/>
            </a:xfrm>
            <a:custGeom>
              <a:avLst/>
              <a:gdLst/>
              <a:ahLst/>
              <a:cxnLst/>
              <a:rect l="l" t="t" r="r" b="b"/>
              <a:pathLst>
                <a:path w="12623" h="6344" extrusionOk="0">
                  <a:moveTo>
                    <a:pt x="12623" y="1"/>
                  </a:moveTo>
                  <a:lnTo>
                    <a:pt x="12623" y="1"/>
                  </a:lnTo>
                  <a:cubicBezTo>
                    <a:pt x="11897" y="636"/>
                    <a:pt x="11110" y="848"/>
                    <a:pt x="10383" y="848"/>
                  </a:cubicBezTo>
                  <a:cubicBezTo>
                    <a:pt x="9647" y="848"/>
                    <a:pt x="8974" y="630"/>
                    <a:pt x="8491" y="412"/>
                  </a:cubicBezTo>
                  <a:cubicBezTo>
                    <a:pt x="8491" y="526"/>
                    <a:pt x="8491" y="594"/>
                    <a:pt x="8491" y="594"/>
                  </a:cubicBezTo>
                  <a:cubicBezTo>
                    <a:pt x="8491" y="594"/>
                    <a:pt x="0" y="3425"/>
                    <a:pt x="343" y="5365"/>
                  </a:cubicBezTo>
                  <a:cubicBezTo>
                    <a:pt x="452" y="6019"/>
                    <a:pt x="1702" y="6343"/>
                    <a:pt x="3368" y="6343"/>
                  </a:cubicBezTo>
                  <a:cubicBezTo>
                    <a:pt x="6587" y="6343"/>
                    <a:pt x="11357" y="5131"/>
                    <a:pt x="12440" y="2740"/>
                  </a:cubicBezTo>
                  <a:cubicBezTo>
                    <a:pt x="12508" y="1827"/>
                    <a:pt x="12577" y="914"/>
                    <a:pt x="1262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9" name="Google Shape;4109;p52"/>
            <p:cNvSpPr/>
            <p:nvPr/>
          </p:nvSpPr>
          <p:spPr>
            <a:xfrm>
              <a:off x="8381340" y="4106240"/>
              <a:ext cx="311218" cy="676800"/>
            </a:xfrm>
            <a:custGeom>
              <a:avLst/>
              <a:gdLst/>
              <a:ahLst/>
              <a:cxnLst/>
              <a:rect l="l" t="t" r="r" b="b"/>
              <a:pathLst>
                <a:path w="12577" h="27351" extrusionOk="0">
                  <a:moveTo>
                    <a:pt x="2064" y="0"/>
                  </a:moveTo>
                  <a:cubicBezTo>
                    <a:pt x="1497" y="0"/>
                    <a:pt x="1093" y="68"/>
                    <a:pt x="936" y="221"/>
                  </a:cubicBezTo>
                  <a:cubicBezTo>
                    <a:pt x="0" y="1157"/>
                    <a:pt x="3059" y="21197"/>
                    <a:pt x="4748" y="26744"/>
                  </a:cubicBezTo>
                  <a:cubicBezTo>
                    <a:pt x="4748" y="26744"/>
                    <a:pt x="6096" y="27350"/>
                    <a:pt x="7303" y="27350"/>
                  </a:cubicBezTo>
                  <a:cubicBezTo>
                    <a:pt x="7955" y="27350"/>
                    <a:pt x="8566" y="27174"/>
                    <a:pt x="8902" y="26630"/>
                  </a:cubicBezTo>
                  <a:cubicBezTo>
                    <a:pt x="8902" y="26630"/>
                    <a:pt x="12577" y="4329"/>
                    <a:pt x="12349" y="2937"/>
                  </a:cubicBezTo>
                  <a:cubicBezTo>
                    <a:pt x="12158" y="1772"/>
                    <a:pt x="4969" y="0"/>
                    <a:pt x="2064" y="0"/>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0" name="Google Shape;4110;p52"/>
            <p:cNvSpPr/>
            <p:nvPr/>
          </p:nvSpPr>
          <p:spPr>
            <a:xfrm>
              <a:off x="8402794" y="4106612"/>
              <a:ext cx="289764" cy="676429"/>
            </a:xfrm>
            <a:custGeom>
              <a:avLst/>
              <a:gdLst/>
              <a:ahLst/>
              <a:cxnLst/>
              <a:rect l="l" t="t" r="r" b="b"/>
              <a:pathLst>
                <a:path w="11710" h="27336" extrusionOk="0">
                  <a:moveTo>
                    <a:pt x="1301" y="0"/>
                  </a:moveTo>
                  <a:cubicBezTo>
                    <a:pt x="776" y="1142"/>
                    <a:pt x="274" y="2420"/>
                    <a:pt x="0" y="3561"/>
                  </a:cubicBezTo>
                  <a:cubicBezTo>
                    <a:pt x="69" y="4520"/>
                    <a:pt x="183" y="5638"/>
                    <a:pt x="343" y="6848"/>
                  </a:cubicBezTo>
                  <a:cubicBezTo>
                    <a:pt x="1598" y="6917"/>
                    <a:pt x="7693" y="7350"/>
                    <a:pt x="7784" y="9039"/>
                  </a:cubicBezTo>
                  <a:cubicBezTo>
                    <a:pt x="7891" y="10822"/>
                    <a:pt x="6241" y="21312"/>
                    <a:pt x="4106" y="21312"/>
                  </a:cubicBezTo>
                  <a:cubicBezTo>
                    <a:pt x="3972" y="21312"/>
                    <a:pt x="3836" y="21270"/>
                    <a:pt x="3698" y="21182"/>
                  </a:cubicBezTo>
                  <a:cubicBezTo>
                    <a:pt x="3242" y="20908"/>
                    <a:pt x="2808" y="20589"/>
                    <a:pt x="2420" y="20269"/>
                  </a:cubicBezTo>
                  <a:lnTo>
                    <a:pt x="2420" y="20269"/>
                  </a:lnTo>
                  <a:cubicBezTo>
                    <a:pt x="2922" y="22985"/>
                    <a:pt x="3447" y="25314"/>
                    <a:pt x="3881" y="26729"/>
                  </a:cubicBezTo>
                  <a:cubicBezTo>
                    <a:pt x="3881" y="26729"/>
                    <a:pt x="5229" y="27335"/>
                    <a:pt x="6436" y="27335"/>
                  </a:cubicBezTo>
                  <a:cubicBezTo>
                    <a:pt x="7088" y="27335"/>
                    <a:pt x="7699" y="27159"/>
                    <a:pt x="8035" y="26615"/>
                  </a:cubicBezTo>
                  <a:cubicBezTo>
                    <a:pt x="8035" y="26615"/>
                    <a:pt x="11710" y="4314"/>
                    <a:pt x="11482" y="2922"/>
                  </a:cubicBezTo>
                  <a:cubicBezTo>
                    <a:pt x="11299" y="1781"/>
                    <a:pt x="4246" y="23"/>
                    <a:pt x="130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1" name="Google Shape;4111;p52"/>
            <p:cNvSpPr/>
            <p:nvPr/>
          </p:nvSpPr>
          <p:spPr>
            <a:xfrm>
              <a:off x="8281346" y="4755005"/>
              <a:ext cx="320275" cy="132930"/>
            </a:xfrm>
            <a:custGeom>
              <a:avLst/>
              <a:gdLst/>
              <a:ahLst/>
              <a:cxnLst/>
              <a:rect l="l" t="t" r="r" b="b"/>
              <a:pathLst>
                <a:path w="12943" h="5372" extrusionOk="0">
                  <a:moveTo>
                    <a:pt x="8789" y="1"/>
                  </a:moveTo>
                  <a:cubicBezTo>
                    <a:pt x="8789" y="115"/>
                    <a:pt x="8766" y="183"/>
                    <a:pt x="8766" y="183"/>
                  </a:cubicBezTo>
                  <a:cubicBezTo>
                    <a:pt x="8766" y="183"/>
                    <a:pt x="1" y="1964"/>
                    <a:pt x="92" y="3927"/>
                  </a:cubicBezTo>
                  <a:cubicBezTo>
                    <a:pt x="134" y="4821"/>
                    <a:pt x="2320" y="5371"/>
                    <a:pt x="4865" y="5371"/>
                  </a:cubicBezTo>
                  <a:cubicBezTo>
                    <a:pt x="7842" y="5371"/>
                    <a:pt x="11311" y="4619"/>
                    <a:pt x="12418" y="2786"/>
                  </a:cubicBezTo>
                  <a:cubicBezTo>
                    <a:pt x="12623" y="1873"/>
                    <a:pt x="12783" y="982"/>
                    <a:pt x="12943" y="69"/>
                  </a:cubicBezTo>
                  <a:lnTo>
                    <a:pt x="12943" y="69"/>
                  </a:lnTo>
                  <a:cubicBezTo>
                    <a:pt x="12297" y="521"/>
                    <a:pt x="11644" y="686"/>
                    <a:pt x="11035" y="686"/>
                  </a:cubicBezTo>
                  <a:cubicBezTo>
                    <a:pt x="10136" y="686"/>
                    <a:pt x="9333" y="327"/>
                    <a:pt x="878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2" name="Google Shape;4112;p52"/>
            <p:cNvSpPr/>
            <p:nvPr/>
          </p:nvSpPr>
          <p:spPr>
            <a:xfrm>
              <a:off x="8389803" y="3654199"/>
              <a:ext cx="719585" cy="676825"/>
            </a:xfrm>
            <a:custGeom>
              <a:avLst/>
              <a:gdLst/>
              <a:ahLst/>
              <a:cxnLst/>
              <a:rect l="l" t="t" r="r" b="b"/>
              <a:pathLst>
                <a:path w="29080" h="27352" extrusionOk="0">
                  <a:moveTo>
                    <a:pt x="2169" y="0"/>
                  </a:moveTo>
                  <a:cubicBezTo>
                    <a:pt x="2169" y="0"/>
                    <a:pt x="708" y="11504"/>
                    <a:pt x="343" y="18352"/>
                  </a:cubicBezTo>
                  <a:cubicBezTo>
                    <a:pt x="251" y="19790"/>
                    <a:pt x="229" y="21205"/>
                    <a:pt x="206" y="22643"/>
                  </a:cubicBezTo>
                  <a:cubicBezTo>
                    <a:pt x="183" y="23762"/>
                    <a:pt x="0" y="24811"/>
                    <a:pt x="913" y="25588"/>
                  </a:cubicBezTo>
                  <a:cubicBezTo>
                    <a:pt x="2055" y="26592"/>
                    <a:pt x="3972" y="26980"/>
                    <a:pt x="5615" y="27185"/>
                  </a:cubicBezTo>
                  <a:cubicBezTo>
                    <a:pt x="6026" y="27231"/>
                    <a:pt x="6414" y="27277"/>
                    <a:pt x="6780" y="27299"/>
                  </a:cubicBezTo>
                  <a:cubicBezTo>
                    <a:pt x="7165" y="27336"/>
                    <a:pt x="7540" y="27352"/>
                    <a:pt x="7912" y="27352"/>
                  </a:cubicBezTo>
                  <a:cubicBezTo>
                    <a:pt x="8685" y="27352"/>
                    <a:pt x="9440" y="27285"/>
                    <a:pt x="10226" y="27208"/>
                  </a:cubicBezTo>
                  <a:cubicBezTo>
                    <a:pt x="13011" y="26934"/>
                    <a:pt x="12668" y="23739"/>
                    <a:pt x="13011" y="21570"/>
                  </a:cubicBezTo>
                  <a:cubicBezTo>
                    <a:pt x="13308" y="19539"/>
                    <a:pt x="13604" y="17507"/>
                    <a:pt x="13924" y="15476"/>
                  </a:cubicBezTo>
                  <a:cubicBezTo>
                    <a:pt x="14654" y="18763"/>
                    <a:pt x="15134" y="22301"/>
                    <a:pt x="16366" y="25451"/>
                  </a:cubicBezTo>
                  <a:cubicBezTo>
                    <a:pt x="16686" y="26295"/>
                    <a:pt x="16891" y="26318"/>
                    <a:pt x="17759" y="26569"/>
                  </a:cubicBezTo>
                  <a:cubicBezTo>
                    <a:pt x="18681" y="26833"/>
                    <a:pt x="19604" y="26982"/>
                    <a:pt x="20532" y="26982"/>
                  </a:cubicBezTo>
                  <a:cubicBezTo>
                    <a:pt x="21210" y="26982"/>
                    <a:pt x="21890" y="26902"/>
                    <a:pt x="22575" y="26729"/>
                  </a:cubicBezTo>
                  <a:cubicBezTo>
                    <a:pt x="23967" y="26386"/>
                    <a:pt x="25291" y="25930"/>
                    <a:pt x="26683" y="25656"/>
                  </a:cubicBezTo>
                  <a:cubicBezTo>
                    <a:pt x="27596" y="25473"/>
                    <a:pt x="27961" y="25656"/>
                    <a:pt x="28167" y="24697"/>
                  </a:cubicBezTo>
                  <a:cubicBezTo>
                    <a:pt x="28783" y="22004"/>
                    <a:pt x="28418" y="19037"/>
                    <a:pt x="28715" y="16275"/>
                  </a:cubicBezTo>
                  <a:cubicBezTo>
                    <a:pt x="29080" y="12965"/>
                    <a:pt x="29080" y="1461"/>
                    <a:pt x="29080" y="868"/>
                  </a:cubicBezTo>
                  <a:lnTo>
                    <a:pt x="216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3" name="Google Shape;4113;p52"/>
            <p:cNvSpPr/>
            <p:nvPr/>
          </p:nvSpPr>
          <p:spPr>
            <a:xfrm>
              <a:off x="8396583" y="4011714"/>
              <a:ext cx="15837" cy="222557"/>
            </a:xfrm>
            <a:custGeom>
              <a:avLst/>
              <a:gdLst/>
              <a:ahLst/>
              <a:cxnLst/>
              <a:rect l="l" t="t" r="r" b="b"/>
              <a:pathLst>
                <a:path w="640" h="8994" extrusionOk="0">
                  <a:moveTo>
                    <a:pt x="343" y="1"/>
                  </a:moveTo>
                  <a:cubicBezTo>
                    <a:pt x="229" y="1370"/>
                    <a:pt x="137" y="2717"/>
                    <a:pt x="69" y="3904"/>
                  </a:cubicBezTo>
                  <a:cubicBezTo>
                    <a:pt x="0" y="5114"/>
                    <a:pt x="0" y="6917"/>
                    <a:pt x="46" y="8903"/>
                  </a:cubicBezTo>
                  <a:cubicBezTo>
                    <a:pt x="251" y="8948"/>
                    <a:pt x="434" y="8971"/>
                    <a:pt x="639" y="8994"/>
                  </a:cubicBezTo>
                  <a:cubicBezTo>
                    <a:pt x="411" y="6209"/>
                    <a:pt x="525" y="3196"/>
                    <a:pt x="434" y="1690"/>
                  </a:cubicBezTo>
                  <a:cubicBezTo>
                    <a:pt x="388" y="1119"/>
                    <a:pt x="366" y="549"/>
                    <a:pt x="34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4" name="Google Shape;4114;p52"/>
            <p:cNvSpPr/>
            <p:nvPr/>
          </p:nvSpPr>
          <p:spPr>
            <a:xfrm>
              <a:off x="8918455" y="3729201"/>
              <a:ext cx="190932" cy="580765"/>
            </a:xfrm>
            <a:custGeom>
              <a:avLst/>
              <a:gdLst/>
              <a:ahLst/>
              <a:cxnLst/>
              <a:rect l="l" t="t" r="r" b="b"/>
              <a:pathLst>
                <a:path w="7716" h="23470" extrusionOk="0">
                  <a:moveTo>
                    <a:pt x="7458" y="1"/>
                  </a:moveTo>
                  <a:cubicBezTo>
                    <a:pt x="4101" y="1"/>
                    <a:pt x="1" y="2105"/>
                    <a:pt x="1" y="2105"/>
                  </a:cubicBezTo>
                  <a:lnTo>
                    <a:pt x="138" y="2607"/>
                  </a:lnTo>
                  <a:cubicBezTo>
                    <a:pt x="138" y="2972"/>
                    <a:pt x="503" y="7127"/>
                    <a:pt x="4657" y="7971"/>
                  </a:cubicBezTo>
                  <a:cubicBezTo>
                    <a:pt x="4726" y="7994"/>
                    <a:pt x="4132" y="13609"/>
                    <a:pt x="4201" y="14088"/>
                  </a:cubicBezTo>
                  <a:cubicBezTo>
                    <a:pt x="4566" y="16690"/>
                    <a:pt x="4269" y="19977"/>
                    <a:pt x="3014" y="22328"/>
                  </a:cubicBezTo>
                  <a:cubicBezTo>
                    <a:pt x="2763" y="22808"/>
                    <a:pt x="2420" y="23173"/>
                    <a:pt x="2032" y="23470"/>
                  </a:cubicBezTo>
                  <a:lnTo>
                    <a:pt x="2032" y="23470"/>
                  </a:lnTo>
                  <a:cubicBezTo>
                    <a:pt x="3128" y="23173"/>
                    <a:pt x="4201" y="22830"/>
                    <a:pt x="5319" y="22625"/>
                  </a:cubicBezTo>
                  <a:cubicBezTo>
                    <a:pt x="6232" y="22442"/>
                    <a:pt x="6597" y="22625"/>
                    <a:pt x="6803" y="21666"/>
                  </a:cubicBezTo>
                  <a:cubicBezTo>
                    <a:pt x="7419" y="18973"/>
                    <a:pt x="7054" y="16006"/>
                    <a:pt x="7351" y="13244"/>
                  </a:cubicBezTo>
                  <a:cubicBezTo>
                    <a:pt x="7373" y="12947"/>
                    <a:pt x="7419" y="12559"/>
                    <a:pt x="7442" y="12148"/>
                  </a:cubicBezTo>
                  <a:cubicBezTo>
                    <a:pt x="7442" y="11966"/>
                    <a:pt x="7465" y="11783"/>
                    <a:pt x="7465" y="11600"/>
                  </a:cubicBezTo>
                  <a:cubicBezTo>
                    <a:pt x="7602" y="9112"/>
                    <a:pt x="7670" y="5255"/>
                    <a:pt x="7693" y="2242"/>
                  </a:cubicBezTo>
                  <a:cubicBezTo>
                    <a:pt x="7693" y="2151"/>
                    <a:pt x="7693" y="2059"/>
                    <a:pt x="7693" y="1968"/>
                  </a:cubicBezTo>
                  <a:cubicBezTo>
                    <a:pt x="7693" y="1945"/>
                    <a:pt x="7693" y="1923"/>
                    <a:pt x="7693" y="1854"/>
                  </a:cubicBezTo>
                  <a:cubicBezTo>
                    <a:pt x="7716" y="1192"/>
                    <a:pt x="7716" y="553"/>
                    <a:pt x="7716" y="5"/>
                  </a:cubicBezTo>
                  <a:cubicBezTo>
                    <a:pt x="7630" y="2"/>
                    <a:pt x="7544" y="1"/>
                    <a:pt x="745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5" name="Google Shape;4115;p52"/>
            <p:cNvSpPr/>
            <p:nvPr/>
          </p:nvSpPr>
          <p:spPr>
            <a:xfrm>
              <a:off x="8434418" y="3954380"/>
              <a:ext cx="464860" cy="376644"/>
            </a:xfrm>
            <a:custGeom>
              <a:avLst/>
              <a:gdLst/>
              <a:ahLst/>
              <a:cxnLst/>
              <a:rect l="l" t="t" r="r" b="b"/>
              <a:pathLst>
                <a:path w="18786" h="15221" extrusionOk="0">
                  <a:moveTo>
                    <a:pt x="8500" y="1"/>
                  </a:moveTo>
                  <a:cubicBezTo>
                    <a:pt x="8235" y="1"/>
                    <a:pt x="8081" y="119"/>
                    <a:pt x="8081" y="355"/>
                  </a:cubicBezTo>
                  <a:cubicBezTo>
                    <a:pt x="8081" y="2866"/>
                    <a:pt x="8446" y="8526"/>
                    <a:pt x="6825" y="11745"/>
                  </a:cubicBezTo>
                  <a:cubicBezTo>
                    <a:pt x="6163" y="13069"/>
                    <a:pt x="5136" y="13982"/>
                    <a:pt x="3630" y="14118"/>
                  </a:cubicBezTo>
                  <a:cubicBezTo>
                    <a:pt x="3325" y="14139"/>
                    <a:pt x="3007" y="14147"/>
                    <a:pt x="2682" y="14147"/>
                  </a:cubicBezTo>
                  <a:cubicBezTo>
                    <a:pt x="1936" y="14147"/>
                    <a:pt x="1151" y="14105"/>
                    <a:pt x="389" y="14073"/>
                  </a:cubicBezTo>
                  <a:cubicBezTo>
                    <a:pt x="252" y="14073"/>
                    <a:pt x="115" y="14050"/>
                    <a:pt x="1" y="14050"/>
                  </a:cubicBezTo>
                  <a:cubicBezTo>
                    <a:pt x="115" y="14096"/>
                    <a:pt x="229" y="14164"/>
                    <a:pt x="366" y="14210"/>
                  </a:cubicBezTo>
                  <a:cubicBezTo>
                    <a:pt x="411" y="14233"/>
                    <a:pt x="434" y="14255"/>
                    <a:pt x="480" y="14255"/>
                  </a:cubicBezTo>
                  <a:cubicBezTo>
                    <a:pt x="594" y="14301"/>
                    <a:pt x="731" y="14370"/>
                    <a:pt x="845" y="14415"/>
                  </a:cubicBezTo>
                  <a:cubicBezTo>
                    <a:pt x="891" y="14415"/>
                    <a:pt x="936" y="14438"/>
                    <a:pt x="959" y="14438"/>
                  </a:cubicBezTo>
                  <a:cubicBezTo>
                    <a:pt x="1370" y="14575"/>
                    <a:pt x="1758" y="14689"/>
                    <a:pt x="2169" y="14780"/>
                  </a:cubicBezTo>
                  <a:cubicBezTo>
                    <a:pt x="2260" y="14780"/>
                    <a:pt x="2329" y="14803"/>
                    <a:pt x="2420" y="14826"/>
                  </a:cubicBezTo>
                  <a:cubicBezTo>
                    <a:pt x="2511" y="14849"/>
                    <a:pt x="2603" y="14872"/>
                    <a:pt x="2717" y="14872"/>
                  </a:cubicBezTo>
                  <a:cubicBezTo>
                    <a:pt x="2831" y="14895"/>
                    <a:pt x="2922" y="14917"/>
                    <a:pt x="3036" y="14940"/>
                  </a:cubicBezTo>
                  <a:cubicBezTo>
                    <a:pt x="3105" y="14940"/>
                    <a:pt x="3196" y="14963"/>
                    <a:pt x="3265" y="14963"/>
                  </a:cubicBezTo>
                  <a:cubicBezTo>
                    <a:pt x="3447" y="14986"/>
                    <a:pt x="3630" y="15031"/>
                    <a:pt x="3812" y="15054"/>
                  </a:cubicBezTo>
                  <a:cubicBezTo>
                    <a:pt x="4223" y="15100"/>
                    <a:pt x="4611" y="15146"/>
                    <a:pt x="4977" y="15168"/>
                  </a:cubicBezTo>
                  <a:cubicBezTo>
                    <a:pt x="5362" y="15205"/>
                    <a:pt x="5737" y="15221"/>
                    <a:pt x="6109" y="15221"/>
                  </a:cubicBezTo>
                  <a:cubicBezTo>
                    <a:pt x="6882" y="15221"/>
                    <a:pt x="7637" y="15154"/>
                    <a:pt x="8423" y="15077"/>
                  </a:cubicBezTo>
                  <a:cubicBezTo>
                    <a:pt x="11208" y="14803"/>
                    <a:pt x="10865" y="11608"/>
                    <a:pt x="11208" y="9439"/>
                  </a:cubicBezTo>
                  <a:cubicBezTo>
                    <a:pt x="11505" y="7408"/>
                    <a:pt x="11801" y="5376"/>
                    <a:pt x="12121" y="3345"/>
                  </a:cubicBezTo>
                  <a:cubicBezTo>
                    <a:pt x="12851" y="6632"/>
                    <a:pt x="13331" y="10170"/>
                    <a:pt x="14563" y="13320"/>
                  </a:cubicBezTo>
                  <a:cubicBezTo>
                    <a:pt x="14654" y="13548"/>
                    <a:pt x="14791" y="13753"/>
                    <a:pt x="14974" y="13913"/>
                  </a:cubicBezTo>
                  <a:cubicBezTo>
                    <a:pt x="15202" y="14118"/>
                    <a:pt x="15499" y="14278"/>
                    <a:pt x="15796" y="14392"/>
                  </a:cubicBezTo>
                  <a:cubicBezTo>
                    <a:pt x="15864" y="14392"/>
                    <a:pt x="15887" y="14415"/>
                    <a:pt x="15956" y="14438"/>
                  </a:cubicBezTo>
                  <a:cubicBezTo>
                    <a:pt x="16298" y="14529"/>
                    <a:pt x="16640" y="14598"/>
                    <a:pt x="16983" y="14666"/>
                  </a:cubicBezTo>
                  <a:cubicBezTo>
                    <a:pt x="17120" y="14689"/>
                    <a:pt x="17257" y="14712"/>
                    <a:pt x="17393" y="14712"/>
                  </a:cubicBezTo>
                  <a:cubicBezTo>
                    <a:pt x="17782" y="14735"/>
                    <a:pt x="18101" y="14758"/>
                    <a:pt x="18398" y="14826"/>
                  </a:cubicBezTo>
                  <a:cubicBezTo>
                    <a:pt x="18535" y="14849"/>
                    <a:pt x="18649" y="14849"/>
                    <a:pt x="18786" y="14849"/>
                  </a:cubicBezTo>
                  <a:cubicBezTo>
                    <a:pt x="17941" y="14461"/>
                    <a:pt x="16960" y="14415"/>
                    <a:pt x="16252" y="13662"/>
                  </a:cubicBezTo>
                  <a:cubicBezTo>
                    <a:pt x="15910" y="13297"/>
                    <a:pt x="15704" y="12795"/>
                    <a:pt x="15499" y="12338"/>
                  </a:cubicBezTo>
                  <a:cubicBezTo>
                    <a:pt x="14837" y="10832"/>
                    <a:pt x="14358" y="9371"/>
                    <a:pt x="13970" y="7773"/>
                  </a:cubicBezTo>
                  <a:cubicBezTo>
                    <a:pt x="13559" y="6130"/>
                    <a:pt x="13308" y="3824"/>
                    <a:pt x="12144" y="2500"/>
                  </a:cubicBezTo>
                  <a:cubicBezTo>
                    <a:pt x="10699" y="840"/>
                    <a:pt x="9206" y="1"/>
                    <a:pt x="8500" y="1"/>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6" name="Google Shape;4116;p52"/>
            <p:cNvSpPr/>
            <p:nvPr/>
          </p:nvSpPr>
          <p:spPr>
            <a:xfrm>
              <a:off x="8417468" y="3654199"/>
              <a:ext cx="135033" cy="223695"/>
            </a:xfrm>
            <a:custGeom>
              <a:avLst/>
              <a:gdLst/>
              <a:ahLst/>
              <a:cxnLst/>
              <a:rect l="l" t="t" r="r" b="b"/>
              <a:pathLst>
                <a:path w="5457" h="9040" extrusionOk="0">
                  <a:moveTo>
                    <a:pt x="1051" y="0"/>
                  </a:moveTo>
                  <a:cubicBezTo>
                    <a:pt x="1051" y="0"/>
                    <a:pt x="526" y="4200"/>
                    <a:pt x="1" y="9039"/>
                  </a:cubicBezTo>
                  <a:cubicBezTo>
                    <a:pt x="1484" y="8674"/>
                    <a:pt x="5456" y="7305"/>
                    <a:pt x="4977" y="3904"/>
                  </a:cubicBezTo>
                  <a:cubicBezTo>
                    <a:pt x="4794" y="2808"/>
                    <a:pt x="4246" y="1347"/>
                    <a:pt x="3402" y="69"/>
                  </a:cubicBezTo>
                  <a:lnTo>
                    <a:pt x="1051" y="0"/>
                  </a:ln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7" name="Google Shape;4117;p52"/>
            <p:cNvSpPr/>
            <p:nvPr/>
          </p:nvSpPr>
          <p:spPr>
            <a:xfrm>
              <a:off x="8907766" y="3745137"/>
              <a:ext cx="150796" cy="551269"/>
            </a:xfrm>
            <a:custGeom>
              <a:avLst/>
              <a:gdLst/>
              <a:ahLst/>
              <a:cxnLst/>
              <a:rect l="l" t="t" r="r" b="b"/>
              <a:pathLst>
                <a:path w="6094" h="22278" extrusionOk="0">
                  <a:moveTo>
                    <a:pt x="6071" y="0"/>
                  </a:moveTo>
                  <a:cubicBezTo>
                    <a:pt x="6048" y="0"/>
                    <a:pt x="6025" y="251"/>
                    <a:pt x="6002" y="685"/>
                  </a:cubicBezTo>
                  <a:cubicBezTo>
                    <a:pt x="5979" y="1096"/>
                    <a:pt x="5934" y="1712"/>
                    <a:pt x="5911" y="2465"/>
                  </a:cubicBezTo>
                  <a:cubicBezTo>
                    <a:pt x="5820" y="3812"/>
                    <a:pt x="5660" y="5570"/>
                    <a:pt x="5454" y="7373"/>
                  </a:cubicBezTo>
                  <a:cubicBezTo>
                    <a:pt x="5363" y="7373"/>
                    <a:pt x="5249" y="7373"/>
                    <a:pt x="5089" y="7327"/>
                  </a:cubicBezTo>
                  <a:cubicBezTo>
                    <a:pt x="4770" y="7304"/>
                    <a:pt x="4359" y="7167"/>
                    <a:pt x="3994" y="6962"/>
                  </a:cubicBezTo>
                  <a:cubicBezTo>
                    <a:pt x="3606" y="6779"/>
                    <a:pt x="3263" y="6505"/>
                    <a:pt x="3012" y="6300"/>
                  </a:cubicBezTo>
                  <a:cubicBezTo>
                    <a:pt x="2761" y="6095"/>
                    <a:pt x="2601" y="5958"/>
                    <a:pt x="2601" y="5958"/>
                  </a:cubicBezTo>
                  <a:cubicBezTo>
                    <a:pt x="2601" y="5958"/>
                    <a:pt x="2464" y="5798"/>
                    <a:pt x="2213" y="5592"/>
                  </a:cubicBezTo>
                  <a:cubicBezTo>
                    <a:pt x="1985" y="5341"/>
                    <a:pt x="1688" y="5045"/>
                    <a:pt x="1483" y="4679"/>
                  </a:cubicBezTo>
                  <a:cubicBezTo>
                    <a:pt x="1232" y="4314"/>
                    <a:pt x="1072" y="3903"/>
                    <a:pt x="1004" y="3607"/>
                  </a:cubicBezTo>
                  <a:cubicBezTo>
                    <a:pt x="981" y="3447"/>
                    <a:pt x="981" y="3310"/>
                    <a:pt x="958" y="3219"/>
                  </a:cubicBezTo>
                  <a:cubicBezTo>
                    <a:pt x="958" y="3127"/>
                    <a:pt x="958" y="3059"/>
                    <a:pt x="935" y="3059"/>
                  </a:cubicBezTo>
                  <a:cubicBezTo>
                    <a:pt x="912" y="3059"/>
                    <a:pt x="889" y="3105"/>
                    <a:pt x="867" y="3196"/>
                  </a:cubicBezTo>
                  <a:cubicBezTo>
                    <a:pt x="844" y="3287"/>
                    <a:pt x="798" y="3447"/>
                    <a:pt x="821" y="3630"/>
                  </a:cubicBezTo>
                  <a:cubicBezTo>
                    <a:pt x="798" y="3972"/>
                    <a:pt x="935" y="4428"/>
                    <a:pt x="1163" y="4839"/>
                  </a:cubicBezTo>
                  <a:cubicBezTo>
                    <a:pt x="1346" y="5273"/>
                    <a:pt x="1643" y="5638"/>
                    <a:pt x="1871" y="5912"/>
                  </a:cubicBezTo>
                  <a:cubicBezTo>
                    <a:pt x="2099" y="6163"/>
                    <a:pt x="2259" y="6323"/>
                    <a:pt x="2259" y="6323"/>
                  </a:cubicBezTo>
                  <a:cubicBezTo>
                    <a:pt x="2259" y="6323"/>
                    <a:pt x="2442" y="6483"/>
                    <a:pt x="2715" y="6688"/>
                  </a:cubicBezTo>
                  <a:cubicBezTo>
                    <a:pt x="3012" y="6871"/>
                    <a:pt x="3400" y="7122"/>
                    <a:pt x="3834" y="7304"/>
                  </a:cubicBezTo>
                  <a:cubicBezTo>
                    <a:pt x="4202" y="7440"/>
                    <a:pt x="4587" y="7543"/>
                    <a:pt x="4918" y="7543"/>
                  </a:cubicBezTo>
                  <a:cubicBezTo>
                    <a:pt x="4977" y="7543"/>
                    <a:pt x="5034" y="7540"/>
                    <a:pt x="5089" y="7533"/>
                  </a:cubicBezTo>
                  <a:cubicBezTo>
                    <a:pt x="5226" y="7533"/>
                    <a:pt x="5363" y="7510"/>
                    <a:pt x="5454" y="7487"/>
                  </a:cubicBezTo>
                  <a:lnTo>
                    <a:pt x="5454" y="7487"/>
                  </a:lnTo>
                  <a:cubicBezTo>
                    <a:pt x="5432" y="7601"/>
                    <a:pt x="5432" y="7738"/>
                    <a:pt x="5409" y="7875"/>
                  </a:cubicBezTo>
                  <a:cubicBezTo>
                    <a:pt x="5386" y="7989"/>
                    <a:pt x="5386" y="8126"/>
                    <a:pt x="5363" y="8263"/>
                  </a:cubicBezTo>
                  <a:cubicBezTo>
                    <a:pt x="5272" y="8309"/>
                    <a:pt x="5135" y="8377"/>
                    <a:pt x="4952" y="8446"/>
                  </a:cubicBezTo>
                  <a:cubicBezTo>
                    <a:pt x="4834" y="8475"/>
                    <a:pt x="4703" y="8490"/>
                    <a:pt x="4565" y="8490"/>
                  </a:cubicBezTo>
                  <a:cubicBezTo>
                    <a:pt x="4278" y="8490"/>
                    <a:pt x="3960" y="8425"/>
                    <a:pt x="3651" y="8286"/>
                  </a:cubicBezTo>
                  <a:cubicBezTo>
                    <a:pt x="3195" y="8080"/>
                    <a:pt x="2807" y="7784"/>
                    <a:pt x="2533" y="7533"/>
                  </a:cubicBezTo>
                  <a:cubicBezTo>
                    <a:pt x="2236" y="7282"/>
                    <a:pt x="2076" y="7099"/>
                    <a:pt x="2076" y="7099"/>
                  </a:cubicBezTo>
                  <a:cubicBezTo>
                    <a:pt x="2076" y="7099"/>
                    <a:pt x="1894" y="6939"/>
                    <a:pt x="1620" y="6642"/>
                  </a:cubicBezTo>
                  <a:cubicBezTo>
                    <a:pt x="1369" y="6369"/>
                    <a:pt x="1049" y="5981"/>
                    <a:pt x="798" y="5547"/>
                  </a:cubicBezTo>
                  <a:cubicBezTo>
                    <a:pt x="524" y="5136"/>
                    <a:pt x="319" y="4657"/>
                    <a:pt x="227" y="4291"/>
                  </a:cubicBezTo>
                  <a:cubicBezTo>
                    <a:pt x="136" y="3926"/>
                    <a:pt x="182" y="3675"/>
                    <a:pt x="136" y="3675"/>
                  </a:cubicBezTo>
                  <a:cubicBezTo>
                    <a:pt x="135" y="3674"/>
                    <a:pt x="134" y="3674"/>
                    <a:pt x="133" y="3674"/>
                  </a:cubicBezTo>
                  <a:cubicBezTo>
                    <a:pt x="105" y="3674"/>
                    <a:pt x="1" y="3942"/>
                    <a:pt x="45" y="4337"/>
                  </a:cubicBezTo>
                  <a:cubicBezTo>
                    <a:pt x="68" y="4725"/>
                    <a:pt x="227" y="5250"/>
                    <a:pt x="479" y="5729"/>
                  </a:cubicBezTo>
                  <a:cubicBezTo>
                    <a:pt x="707" y="6209"/>
                    <a:pt x="1026" y="6642"/>
                    <a:pt x="1277" y="6962"/>
                  </a:cubicBezTo>
                  <a:cubicBezTo>
                    <a:pt x="1529" y="7282"/>
                    <a:pt x="1711" y="7464"/>
                    <a:pt x="1711" y="7464"/>
                  </a:cubicBezTo>
                  <a:cubicBezTo>
                    <a:pt x="1711" y="7464"/>
                    <a:pt x="1894" y="7647"/>
                    <a:pt x="2213" y="7898"/>
                  </a:cubicBezTo>
                  <a:cubicBezTo>
                    <a:pt x="2533" y="8149"/>
                    <a:pt x="3012" y="8446"/>
                    <a:pt x="3514" y="8628"/>
                  </a:cubicBezTo>
                  <a:cubicBezTo>
                    <a:pt x="3788" y="8720"/>
                    <a:pt x="4062" y="8765"/>
                    <a:pt x="4313" y="8765"/>
                  </a:cubicBezTo>
                  <a:cubicBezTo>
                    <a:pt x="4349" y="8768"/>
                    <a:pt x="4384" y="8770"/>
                    <a:pt x="4419" y="8770"/>
                  </a:cubicBezTo>
                  <a:cubicBezTo>
                    <a:pt x="4647" y="8770"/>
                    <a:pt x="4842" y="8708"/>
                    <a:pt x="5021" y="8628"/>
                  </a:cubicBezTo>
                  <a:cubicBezTo>
                    <a:pt x="5158" y="8560"/>
                    <a:pt x="5272" y="8491"/>
                    <a:pt x="5340" y="8400"/>
                  </a:cubicBezTo>
                  <a:lnTo>
                    <a:pt x="5340" y="8400"/>
                  </a:lnTo>
                  <a:cubicBezTo>
                    <a:pt x="5158" y="10180"/>
                    <a:pt x="4907" y="11915"/>
                    <a:pt x="4793" y="13285"/>
                  </a:cubicBezTo>
                  <a:cubicBezTo>
                    <a:pt x="4701" y="14015"/>
                    <a:pt x="4701" y="14631"/>
                    <a:pt x="4678" y="15065"/>
                  </a:cubicBezTo>
                  <a:cubicBezTo>
                    <a:pt x="4656" y="15499"/>
                    <a:pt x="4633" y="15750"/>
                    <a:pt x="4633" y="15750"/>
                  </a:cubicBezTo>
                  <a:cubicBezTo>
                    <a:pt x="4633" y="15750"/>
                    <a:pt x="4633" y="16001"/>
                    <a:pt x="4633" y="16434"/>
                  </a:cubicBezTo>
                  <a:cubicBezTo>
                    <a:pt x="4633" y="17964"/>
                    <a:pt x="4793" y="19539"/>
                    <a:pt x="4633" y="21045"/>
                  </a:cubicBezTo>
                  <a:cubicBezTo>
                    <a:pt x="4610" y="21456"/>
                    <a:pt x="4541" y="21867"/>
                    <a:pt x="4496" y="22278"/>
                  </a:cubicBezTo>
                  <a:cubicBezTo>
                    <a:pt x="4724" y="22209"/>
                    <a:pt x="4975" y="22164"/>
                    <a:pt x="5203" y="22095"/>
                  </a:cubicBezTo>
                  <a:cubicBezTo>
                    <a:pt x="5614" y="20497"/>
                    <a:pt x="5135" y="17119"/>
                    <a:pt x="5135" y="16457"/>
                  </a:cubicBezTo>
                  <a:cubicBezTo>
                    <a:pt x="5158" y="16024"/>
                    <a:pt x="5158" y="15773"/>
                    <a:pt x="5158" y="15773"/>
                  </a:cubicBezTo>
                  <a:cubicBezTo>
                    <a:pt x="5158" y="15773"/>
                    <a:pt x="5158" y="15521"/>
                    <a:pt x="5181" y="15088"/>
                  </a:cubicBezTo>
                  <a:cubicBezTo>
                    <a:pt x="5203" y="14654"/>
                    <a:pt x="5203" y="14038"/>
                    <a:pt x="5272" y="13307"/>
                  </a:cubicBezTo>
                  <a:cubicBezTo>
                    <a:pt x="5363" y="11847"/>
                    <a:pt x="5614" y="9884"/>
                    <a:pt x="5774" y="7898"/>
                  </a:cubicBezTo>
                  <a:cubicBezTo>
                    <a:pt x="5957" y="5935"/>
                    <a:pt x="6071" y="3949"/>
                    <a:pt x="6094" y="2465"/>
                  </a:cubicBezTo>
                  <a:cubicBezTo>
                    <a:pt x="6094" y="1735"/>
                    <a:pt x="6094" y="1119"/>
                    <a:pt x="6094" y="685"/>
                  </a:cubicBezTo>
                  <a:cubicBezTo>
                    <a:pt x="6094" y="251"/>
                    <a:pt x="6094" y="0"/>
                    <a:pt x="607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8" name="Google Shape;4118;p52"/>
            <p:cNvSpPr/>
            <p:nvPr/>
          </p:nvSpPr>
          <p:spPr>
            <a:xfrm>
              <a:off x="8411257" y="3782972"/>
              <a:ext cx="116376" cy="94798"/>
            </a:xfrm>
            <a:custGeom>
              <a:avLst/>
              <a:gdLst/>
              <a:ahLst/>
              <a:cxnLst/>
              <a:rect l="l" t="t" r="r" b="b"/>
              <a:pathLst>
                <a:path w="4703" h="3831" extrusionOk="0">
                  <a:moveTo>
                    <a:pt x="4680" y="1"/>
                  </a:moveTo>
                  <a:cubicBezTo>
                    <a:pt x="4657" y="1"/>
                    <a:pt x="4634" y="46"/>
                    <a:pt x="4589" y="138"/>
                  </a:cubicBezTo>
                  <a:cubicBezTo>
                    <a:pt x="4566" y="206"/>
                    <a:pt x="4543" y="343"/>
                    <a:pt x="4475" y="480"/>
                  </a:cubicBezTo>
                  <a:cubicBezTo>
                    <a:pt x="4360" y="754"/>
                    <a:pt x="4155" y="1119"/>
                    <a:pt x="3927" y="1439"/>
                  </a:cubicBezTo>
                  <a:cubicBezTo>
                    <a:pt x="3698" y="1781"/>
                    <a:pt x="3425" y="2078"/>
                    <a:pt x="3219" y="2283"/>
                  </a:cubicBezTo>
                  <a:cubicBezTo>
                    <a:pt x="3128" y="2397"/>
                    <a:pt x="3014" y="2466"/>
                    <a:pt x="2945" y="2511"/>
                  </a:cubicBezTo>
                  <a:cubicBezTo>
                    <a:pt x="2900" y="2580"/>
                    <a:pt x="2854" y="2603"/>
                    <a:pt x="2854" y="2603"/>
                  </a:cubicBezTo>
                  <a:cubicBezTo>
                    <a:pt x="2854" y="2603"/>
                    <a:pt x="2831" y="2648"/>
                    <a:pt x="2763" y="2694"/>
                  </a:cubicBezTo>
                  <a:cubicBezTo>
                    <a:pt x="2694" y="2762"/>
                    <a:pt x="2603" y="2831"/>
                    <a:pt x="2489" y="2922"/>
                  </a:cubicBezTo>
                  <a:cubicBezTo>
                    <a:pt x="2238" y="3105"/>
                    <a:pt x="1918" y="3333"/>
                    <a:pt x="1553" y="3447"/>
                  </a:cubicBezTo>
                  <a:cubicBezTo>
                    <a:pt x="1348" y="3498"/>
                    <a:pt x="1136" y="3528"/>
                    <a:pt x="936" y="3528"/>
                  </a:cubicBezTo>
                  <a:cubicBezTo>
                    <a:pt x="781" y="3528"/>
                    <a:pt x="633" y="3510"/>
                    <a:pt x="503" y="3470"/>
                  </a:cubicBezTo>
                  <a:cubicBezTo>
                    <a:pt x="434" y="3447"/>
                    <a:pt x="366" y="3424"/>
                    <a:pt x="320" y="3402"/>
                  </a:cubicBezTo>
                  <a:cubicBezTo>
                    <a:pt x="252" y="3379"/>
                    <a:pt x="206" y="3356"/>
                    <a:pt x="161" y="3333"/>
                  </a:cubicBezTo>
                  <a:cubicBezTo>
                    <a:pt x="92" y="3287"/>
                    <a:pt x="24" y="3287"/>
                    <a:pt x="24" y="3287"/>
                  </a:cubicBezTo>
                  <a:lnTo>
                    <a:pt x="24" y="3287"/>
                  </a:lnTo>
                  <a:cubicBezTo>
                    <a:pt x="1" y="3310"/>
                    <a:pt x="46" y="3356"/>
                    <a:pt x="115" y="3424"/>
                  </a:cubicBezTo>
                  <a:cubicBezTo>
                    <a:pt x="138" y="3447"/>
                    <a:pt x="183" y="3493"/>
                    <a:pt x="252" y="3539"/>
                  </a:cubicBezTo>
                  <a:cubicBezTo>
                    <a:pt x="298" y="3584"/>
                    <a:pt x="343" y="3630"/>
                    <a:pt x="434" y="3653"/>
                  </a:cubicBezTo>
                  <a:cubicBezTo>
                    <a:pt x="640" y="3764"/>
                    <a:pt x="923" y="3830"/>
                    <a:pt x="1230" y="3830"/>
                  </a:cubicBezTo>
                  <a:cubicBezTo>
                    <a:pt x="1365" y="3830"/>
                    <a:pt x="1505" y="3817"/>
                    <a:pt x="1644" y="3790"/>
                  </a:cubicBezTo>
                  <a:cubicBezTo>
                    <a:pt x="2078" y="3721"/>
                    <a:pt x="2466" y="3493"/>
                    <a:pt x="2763" y="3333"/>
                  </a:cubicBezTo>
                  <a:cubicBezTo>
                    <a:pt x="2900" y="3219"/>
                    <a:pt x="2991" y="3150"/>
                    <a:pt x="3082" y="3082"/>
                  </a:cubicBezTo>
                  <a:cubicBezTo>
                    <a:pt x="3151" y="3036"/>
                    <a:pt x="3196" y="2991"/>
                    <a:pt x="3196" y="2991"/>
                  </a:cubicBezTo>
                  <a:cubicBezTo>
                    <a:pt x="3196" y="2991"/>
                    <a:pt x="3242" y="2968"/>
                    <a:pt x="3310" y="2899"/>
                  </a:cubicBezTo>
                  <a:cubicBezTo>
                    <a:pt x="3356" y="2831"/>
                    <a:pt x="3470" y="2740"/>
                    <a:pt x="3562" y="2603"/>
                  </a:cubicBezTo>
                  <a:cubicBezTo>
                    <a:pt x="3790" y="2352"/>
                    <a:pt x="4041" y="2009"/>
                    <a:pt x="4246" y="1621"/>
                  </a:cubicBezTo>
                  <a:cubicBezTo>
                    <a:pt x="4452" y="1256"/>
                    <a:pt x="4611" y="845"/>
                    <a:pt x="4657" y="526"/>
                  </a:cubicBezTo>
                  <a:cubicBezTo>
                    <a:pt x="4703" y="366"/>
                    <a:pt x="4703" y="229"/>
                    <a:pt x="4703" y="138"/>
                  </a:cubicBezTo>
                  <a:cubicBezTo>
                    <a:pt x="4703" y="46"/>
                    <a:pt x="4680" y="1"/>
                    <a:pt x="46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9" name="Google Shape;4119;p52"/>
            <p:cNvSpPr/>
            <p:nvPr/>
          </p:nvSpPr>
          <p:spPr>
            <a:xfrm>
              <a:off x="8624188" y="3998674"/>
              <a:ext cx="109051" cy="330494"/>
            </a:xfrm>
            <a:custGeom>
              <a:avLst/>
              <a:gdLst/>
              <a:ahLst/>
              <a:cxnLst/>
              <a:rect l="l" t="t" r="r" b="b"/>
              <a:pathLst>
                <a:path w="4407" h="13356" extrusionOk="0">
                  <a:moveTo>
                    <a:pt x="1623" y="0"/>
                  </a:moveTo>
                  <a:cubicBezTo>
                    <a:pt x="1334" y="0"/>
                    <a:pt x="1128" y="52"/>
                    <a:pt x="1142" y="94"/>
                  </a:cubicBezTo>
                  <a:cubicBezTo>
                    <a:pt x="1142" y="163"/>
                    <a:pt x="1644" y="208"/>
                    <a:pt x="2101" y="414"/>
                  </a:cubicBezTo>
                  <a:cubicBezTo>
                    <a:pt x="2261" y="505"/>
                    <a:pt x="2420" y="573"/>
                    <a:pt x="2557" y="642"/>
                  </a:cubicBezTo>
                  <a:cubicBezTo>
                    <a:pt x="2535" y="710"/>
                    <a:pt x="2512" y="802"/>
                    <a:pt x="2489" y="916"/>
                  </a:cubicBezTo>
                  <a:cubicBezTo>
                    <a:pt x="2420" y="1213"/>
                    <a:pt x="2306" y="1623"/>
                    <a:pt x="2146" y="2103"/>
                  </a:cubicBezTo>
                  <a:cubicBezTo>
                    <a:pt x="1964" y="2582"/>
                    <a:pt x="1758" y="3176"/>
                    <a:pt x="1667" y="3837"/>
                  </a:cubicBezTo>
                  <a:cubicBezTo>
                    <a:pt x="1576" y="4477"/>
                    <a:pt x="1485" y="5161"/>
                    <a:pt x="1370" y="5846"/>
                  </a:cubicBezTo>
                  <a:cubicBezTo>
                    <a:pt x="1097" y="7878"/>
                    <a:pt x="1051" y="10274"/>
                    <a:pt x="412" y="12237"/>
                  </a:cubicBezTo>
                  <a:cubicBezTo>
                    <a:pt x="275" y="12648"/>
                    <a:pt x="161" y="13013"/>
                    <a:pt x="1" y="13356"/>
                  </a:cubicBezTo>
                  <a:cubicBezTo>
                    <a:pt x="252" y="13333"/>
                    <a:pt x="503" y="13310"/>
                    <a:pt x="754" y="13287"/>
                  </a:cubicBezTo>
                  <a:lnTo>
                    <a:pt x="800" y="13287"/>
                  </a:lnTo>
                  <a:cubicBezTo>
                    <a:pt x="868" y="12876"/>
                    <a:pt x="845" y="12351"/>
                    <a:pt x="960" y="11986"/>
                  </a:cubicBezTo>
                  <a:cubicBezTo>
                    <a:pt x="1553" y="10023"/>
                    <a:pt x="1507" y="7923"/>
                    <a:pt x="1736" y="5892"/>
                  </a:cubicBezTo>
                  <a:cubicBezTo>
                    <a:pt x="1804" y="5184"/>
                    <a:pt x="1895" y="4499"/>
                    <a:pt x="1941" y="3860"/>
                  </a:cubicBezTo>
                  <a:cubicBezTo>
                    <a:pt x="2010" y="3244"/>
                    <a:pt x="2192" y="2673"/>
                    <a:pt x="2329" y="2171"/>
                  </a:cubicBezTo>
                  <a:cubicBezTo>
                    <a:pt x="2466" y="1669"/>
                    <a:pt x="2557" y="1235"/>
                    <a:pt x="2603" y="939"/>
                  </a:cubicBezTo>
                  <a:cubicBezTo>
                    <a:pt x="2603" y="847"/>
                    <a:pt x="2603" y="756"/>
                    <a:pt x="2626" y="688"/>
                  </a:cubicBezTo>
                  <a:cubicBezTo>
                    <a:pt x="2649" y="710"/>
                    <a:pt x="2671" y="733"/>
                    <a:pt x="2694" y="733"/>
                  </a:cubicBezTo>
                  <a:cubicBezTo>
                    <a:pt x="2854" y="847"/>
                    <a:pt x="2945" y="916"/>
                    <a:pt x="2945" y="916"/>
                  </a:cubicBezTo>
                  <a:cubicBezTo>
                    <a:pt x="2945" y="916"/>
                    <a:pt x="3060" y="961"/>
                    <a:pt x="3219" y="1076"/>
                  </a:cubicBezTo>
                  <a:cubicBezTo>
                    <a:pt x="3379" y="1144"/>
                    <a:pt x="3562" y="1304"/>
                    <a:pt x="3767" y="1441"/>
                  </a:cubicBezTo>
                  <a:cubicBezTo>
                    <a:pt x="4018" y="1646"/>
                    <a:pt x="4224" y="1852"/>
                    <a:pt x="4383" y="1989"/>
                  </a:cubicBezTo>
                  <a:cubicBezTo>
                    <a:pt x="4383" y="1897"/>
                    <a:pt x="4406" y="1806"/>
                    <a:pt x="4406" y="1715"/>
                  </a:cubicBezTo>
                  <a:cubicBezTo>
                    <a:pt x="4315" y="1555"/>
                    <a:pt x="4178" y="1372"/>
                    <a:pt x="4018" y="1190"/>
                  </a:cubicBezTo>
                  <a:cubicBezTo>
                    <a:pt x="3836" y="984"/>
                    <a:pt x="3653" y="802"/>
                    <a:pt x="3493" y="688"/>
                  </a:cubicBezTo>
                  <a:cubicBezTo>
                    <a:pt x="3333" y="551"/>
                    <a:pt x="3219" y="459"/>
                    <a:pt x="3219" y="459"/>
                  </a:cubicBezTo>
                  <a:cubicBezTo>
                    <a:pt x="3219" y="459"/>
                    <a:pt x="3105" y="414"/>
                    <a:pt x="2923" y="322"/>
                  </a:cubicBezTo>
                  <a:cubicBezTo>
                    <a:pt x="2740" y="231"/>
                    <a:pt x="2466" y="140"/>
                    <a:pt x="2215" y="71"/>
                  </a:cubicBezTo>
                  <a:cubicBezTo>
                    <a:pt x="2007" y="19"/>
                    <a:pt x="1800" y="0"/>
                    <a:pt x="162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0" name="Google Shape;4120;p52"/>
            <p:cNvSpPr/>
            <p:nvPr/>
          </p:nvSpPr>
          <p:spPr>
            <a:xfrm>
              <a:off x="8736035" y="4046184"/>
              <a:ext cx="1707" cy="4528"/>
            </a:xfrm>
            <a:custGeom>
              <a:avLst/>
              <a:gdLst/>
              <a:ahLst/>
              <a:cxnLst/>
              <a:rect l="l" t="t" r="r" b="b"/>
              <a:pathLst>
                <a:path w="69" h="183" extrusionOk="0">
                  <a:moveTo>
                    <a:pt x="0" y="0"/>
                  </a:moveTo>
                  <a:lnTo>
                    <a:pt x="0" y="0"/>
                  </a:lnTo>
                  <a:cubicBezTo>
                    <a:pt x="23" y="69"/>
                    <a:pt x="23" y="114"/>
                    <a:pt x="46" y="183"/>
                  </a:cubicBezTo>
                  <a:cubicBezTo>
                    <a:pt x="69" y="160"/>
                    <a:pt x="46" y="91"/>
                    <a:pt x="0" y="0"/>
                  </a:cubicBezTo>
                  <a:close/>
                </a:path>
              </a:pathLst>
            </a:custGeom>
            <a:solidFill>
              <a:srgbClr val="00B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1" name="Google Shape;4121;p52"/>
            <p:cNvSpPr/>
            <p:nvPr/>
          </p:nvSpPr>
          <p:spPr>
            <a:xfrm>
              <a:off x="8427638" y="3654199"/>
              <a:ext cx="681749" cy="213822"/>
            </a:xfrm>
            <a:custGeom>
              <a:avLst/>
              <a:gdLst/>
              <a:ahLst/>
              <a:cxnLst/>
              <a:rect l="l" t="t" r="r" b="b"/>
              <a:pathLst>
                <a:path w="27551" h="8641" extrusionOk="0">
                  <a:moveTo>
                    <a:pt x="640" y="0"/>
                  </a:moveTo>
                  <a:cubicBezTo>
                    <a:pt x="640" y="0"/>
                    <a:pt x="366" y="2237"/>
                    <a:pt x="1" y="5319"/>
                  </a:cubicBezTo>
                  <a:cubicBezTo>
                    <a:pt x="829" y="5716"/>
                    <a:pt x="7169" y="8641"/>
                    <a:pt x="16232" y="8641"/>
                  </a:cubicBezTo>
                  <a:cubicBezTo>
                    <a:pt x="19652" y="8641"/>
                    <a:pt x="23460" y="8225"/>
                    <a:pt x="27505" y="7099"/>
                  </a:cubicBezTo>
                  <a:cubicBezTo>
                    <a:pt x="27551" y="3926"/>
                    <a:pt x="27551" y="1142"/>
                    <a:pt x="27551" y="868"/>
                  </a:cubicBezTo>
                  <a:lnTo>
                    <a:pt x="640" y="0"/>
                  </a:ln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2" name="Google Shape;4122;p52"/>
            <p:cNvSpPr/>
            <p:nvPr/>
          </p:nvSpPr>
          <p:spPr>
            <a:xfrm>
              <a:off x="8167841" y="2941394"/>
              <a:ext cx="523604" cy="596627"/>
            </a:xfrm>
            <a:custGeom>
              <a:avLst/>
              <a:gdLst/>
              <a:ahLst/>
              <a:cxnLst/>
              <a:rect l="l" t="t" r="r" b="b"/>
              <a:pathLst>
                <a:path w="21160" h="24111" extrusionOk="0">
                  <a:moveTo>
                    <a:pt x="17595" y="0"/>
                  </a:moveTo>
                  <a:cubicBezTo>
                    <a:pt x="16224" y="0"/>
                    <a:pt x="14799" y="636"/>
                    <a:pt x="13946" y="1690"/>
                  </a:cubicBezTo>
                  <a:cubicBezTo>
                    <a:pt x="12463" y="3470"/>
                    <a:pt x="11664" y="5684"/>
                    <a:pt x="10591" y="7716"/>
                  </a:cubicBezTo>
                  <a:cubicBezTo>
                    <a:pt x="9244" y="10272"/>
                    <a:pt x="9221" y="14335"/>
                    <a:pt x="8080" y="17006"/>
                  </a:cubicBezTo>
                  <a:cubicBezTo>
                    <a:pt x="6893" y="15796"/>
                    <a:pt x="4542" y="11482"/>
                    <a:pt x="4063" y="9930"/>
                  </a:cubicBezTo>
                  <a:cubicBezTo>
                    <a:pt x="3736" y="8856"/>
                    <a:pt x="3039" y="8266"/>
                    <a:pt x="2329" y="8266"/>
                  </a:cubicBezTo>
                  <a:cubicBezTo>
                    <a:pt x="1651" y="8266"/>
                    <a:pt x="961" y="8805"/>
                    <a:pt x="571" y="9976"/>
                  </a:cubicBezTo>
                  <a:cubicBezTo>
                    <a:pt x="0" y="11619"/>
                    <a:pt x="753" y="13194"/>
                    <a:pt x="867" y="15225"/>
                  </a:cubicBezTo>
                  <a:cubicBezTo>
                    <a:pt x="1083" y="19087"/>
                    <a:pt x="2991" y="24111"/>
                    <a:pt x="6996" y="24111"/>
                  </a:cubicBezTo>
                  <a:cubicBezTo>
                    <a:pt x="7229" y="24111"/>
                    <a:pt x="7468" y="24094"/>
                    <a:pt x="7715" y="24059"/>
                  </a:cubicBezTo>
                  <a:cubicBezTo>
                    <a:pt x="10408" y="23694"/>
                    <a:pt x="12486" y="20772"/>
                    <a:pt x="13946" y="18763"/>
                  </a:cubicBezTo>
                  <a:cubicBezTo>
                    <a:pt x="16366" y="15431"/>
                    <a:pt x="18352" y="11710"/>
                    <a:pt x="19904" y="7853"/>
                  </a:cubicBezTo>
                  <a:cubicBezTo>
                    <a:pt x="20406" y="6597"/>
                    <a:pt x="20954" y="5251"/>
                    <a:pt x="21113" y="3858"/>
                  </a:cubicBezTo>
                  <a:cubicBezTo>
                    <a:pt x="21159" y="3562"/>
                    <a:pt x="21159" y="3219"/>
                    <a:pt x="21136" y="2877"/>
                  </a:cubicBezTo>
                  <a:cubicBezTo>
                    <a:pt x="21113" y="2557"/>
                    <a:pt x="21045" y="2215"/>
                    <a:pt x="20908" y="1941"/>
                  </a:cubicBezTo>
                  <a:cubicBezTo>
                    <a:pt x="20360" y="800"/>
                    <a:pt x="18808" y="1"/>
                    <a:pt x="17667" y="1"/>
                  </a:cubicBezTo>
                  <a:cubicBezTo>
                    <a:pt x="17643" y="1"/>
                    <a:pt x="17619" y="0"/>
                    <a:pt x="17595" y="0"/>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3" name="Google Shape;4123;p52"/>
            <p:cNvSpPr/>
            <p:nvPr/>
          </p:nvSpPr>
          <p:spPr>
            <a:xfrm>
              <a:off x="8167841" y="3133440"/>
              <a:ext cx="452982" cy="404581"/>
            </a:xfrm>
            <a:custGeom>
              <a:avLst/>
              <a:gdLst/>
              <a:ahLst/>
              <a:cxnLst/>
              <a:rect l="l" t="t" r="r" b="b"/>
              <a:pathLst>
                <a:path w="18306" h="16350" extrusionOk="0">
                  <a:moveTo>
                    <a:pt x="10568" y="1"/>
                  </a:moveTo>
                  <a:cubicBezTo>
                    <a:pt x="10180" y="731"/>
                    <a:pt x="9929" y="1575"/>
                    <a:pt x="9701" y="2488"/>
                  </a:cubicBezTo>
                  <a:cubicBezTo>
                    <a:pt x="11139" y="3196"/>
                    <a:pt x="13193" y="4292"/>
                    <a:pt x="13672" y="4931"/>
                  </a:cubicBezTo>
                  <a:cubicBezTo>
                    <a:pt x="14448" y="5912"/>
                    <a:pt x="12463" y="9427"/>
                    <a:pt x="10956" y="10249"/>
                  </a:cubicBezTo>
                  <a:cubicBezTo>
                    <a:pt x="10870" y="10298"/>
                    <a:pt x="10783" y="10322"/>
                    <a:pt x="10696" y="10322"/>
                  </a:cubicBezTo>
                  <a:cubicBezTo>
                    <a:pt x="9978" y="10322"/>
                    <a:pt x="9249" y="8740"/>
                    <a:pt x="8719" y="7213"/>
                  </a:cubicBezTo>
                  <a:cubicBezTo>
                    <a:pt x="8537" y="7944"/>
                    <a:pt x="8331" y="8628"/>
                    <a:pt x="8080" y="9245"/>
                  </a:cubicBezTo>
                  <a:cubicBezTo>
                    <a:pt x="7920" y="9085"/>
                    <a:pt x="7738" y="8857"/>
                    <a:pt x="7555" y="8606"/>
                  </a:cubicBezTo>
                  <a:lnTo>
                    <a:pt x="7555" y="8606"/>
                  </a:lnTo>
                  <a:cubicBezTo>
                    <a:pt x="7578" y="10226"/>
                    <a:pt x="7487" y="12098"/>
                    <a:pt x="6916" y="12874"/>
                  </a:cubicBezTo>
                  <a:cubicBezTo>
                    <a:pt x="6667" y="13209"/>
                    <a:pt x="6328" y="13377"/>
                    <a:pt x="5946" y="13377"/>
                  </a:cubicBezTo>
                  <a:cubicBezTo>
                    <a:pt x="4612" y="13377"/>
                    <a:pt x="2757" y="11326"/>
                    <a:pt x="2420" y="7190"/>
                  </a:cubicBezTo>
                  <a:cubicBezTo>
                    <a:pt x="2237" y="4566"/>
                    <a:pt x="3310" y="3538"/>
                    <a:pt x="4428" y="3128"/>
                  </a:cubicBezTo>
                  <a:cubicBezTo>
                    <a:pt x="4268" y="2762"/>
                    <a:pt x="4131" y="2420"/>
                    <a:pt x="4063" y="2169"/>
                  </a:cubicBezTo>
                  <a:cubicBezTo>
                    <a:pt x="3766" y="1187"/>
                    <a:pt x="3150" y="594"/>
                    <a:pt x="2488" y="526"/>
                  </a:cubicBezTo>
                  <a:cubicBezTo>
                    <a:pt x="1689" y="594"/>
                    <a:pt x="936" y="1119"/>
                    <a:pt x="571" y="2215"/>
                  </a:cubicBezTo>
                  <a:cubicBezTo>
                    <a:pt x="0" y="3858"/>
                    <a:pt x="753" y="5433"/>
                    <a:pt x="867" y="7464"/>
                  </a:cubicBezTo>
                  <a:cubicBezTo>
                    <a:pt x="1083" y="11326"/>
                    <a:pt x="2991" y="16350"/>
                    <a:pt x="6996" y="16350"/>
                  </a:cubicBezTo>
                  <a:cubicBezTo>
                    <a:pt x="7229" y="16350"/>
                    <a:pt x="7468" y="16333"/>
                    <a:pt x="7715" y="16298"/>
                  </a:cubicBezTo>
                  <a:cubicBezTo>
                    <a:pt x="10408" y="15933"/>
                    <a:pt x="12486" y="13011"/>
                    <a:pt x="13946" y="11002"/>
                  </a:cubicBezTo>
                  <a:cubicBezTo>
                    <a:pt x="14197" y="10683"/>
                    <a:pt x="14403" y="10340"/>
                    <a:pt x="14631" y="10021"/>
                  </a:cubicBezTo>
                  <a:cubicBezTo>
                    <a:pt x="14768" y="9815"/>
                    <a:pt x="14905" y="9610"/>
                    <a:pt x="15042" y="9405"/>
                  </a:cubicBezTo>
                  <a:cubicBezTo>
                    <a:pt x="15065" y="9382"/>
                    <a:pt x="15088" y="9336"/>
                    <a:pt x="15133" y="9290"/>
                  </a:cubicBezTo>
                  <a:cubicBezTo>
                    <a:pt x="15179" y="9199"/>
                    <a:pt x="15247" y="9108"/>
                    <a:pt x="15316" y="9017"/>
                  </a:cubicBezTo>
                  <a:cubicBezTo>
                    <a:pt x="15613" y="8537"/>
                    <a:pt x="15909" y="8058"/>
                    <a:pt x="16206" y="7579"/>
                  </a:cubicBezTo>
                  <a:cubicBezTo>
                    <a:pt x="16252" y="7510"/>
                    <a:pt x="16275" y="7442"/>
                    <a:pt x="16320" y="7373"/>
                  </a:cubicBezTo>
                  <a:cubicBezTo>
                    <a:pt x="17028" y="6186"/>
                    <a:pt x="17690" y="4954"/>
                    <a:pt x="18306" y="3675"/>
                  </a:cubicBezTo>
                  <a:cubicBezTo>
                    <a:pt x="16138" y="2580"/>
                    <a:pt x="12349" y="822"/>
                    <a:pt x="1056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4" name="Google Shape;4124;p52"/>
            <p:cNvSpPr/>
            <p:nvPr/>
          </p:nvSpPr>
          <p:spPr>
            <a:xfrm>
              <a:off x="8366073" y="3353695"/>
              <a:ext cx="26576" cy="94996"/>
            </a:xfrm>
            <a:custGeom>
              <a:avLst/>
              <a:gdLst/>
              <a:ahLst/>
              <a:cxnLst/>
              <a:rect l="l" t="t" r="r" b="b"/>
              <a:pathLst>
                <a:path w="1074" h="3839" extrusionOk="0">
                  <a:moveTo>
                    <a:pt x="75" y="1"/>
                  </a:moveTo>
                  <a:cubicBezTo>
                    <a:pt x="73" y="1"/>
                    <a:pt x="71" y="1"/>
                    <a:pt x="69" y="1"/>
                  </a:cubicBezTo>
                  <a:cubicBezTo>
                    <a:pt x="1" y="1"/>
                    <a:pt x="138" y="504"/>
                    <a:pt x="252" y="983"/>
                  </a:cubicBezTo>
                  <a:cubicBezTo>
                    <a:pt x="389" y="1462"/>
                    <a:pt x="480" y="1942"/>
                    <a:pt x="480" y="1942"/>
                  </a:cubicBezTo>
                  <a:cubicBezTo>
                    <a:pt x="480" y="1942"/>
                    <a:pt x="503" y="2056"/>
                    <a:pt x="571" y="2238"/>
                  </a:cubicBezTo>
                  <a:cubicBezTo>
                    <a:pt x="617" y="2398"/>
                    <a:pt x="686" y="2626"/>
                    <a:pt x="731" y="2877"/>
                  </a:cubicBezTo>
                  <a:cubicBezTo>
                    <a:pt x="754" y="2991"/>
                    <a:pt x="754" y="3106"/>
                    <a:pt x="777" y="3220"/>
                  </a:cubicBezTo>
                  <a:cubicBezTo>
                    <a:pt x="800" y="3334"/>
                    <a:pt x="822" y="3448"/>
                    <a:pt x="800" y="3516"/>
                  </a:cubicBezTo>
                  <a:cubicBezTo>
                    <a:pt x="822" y="3699"/>
                    <a:pt x="822" y="3836"/>
                    <a:pt x="868" y="3836"/>
                  </a:cubicBezTo>
                  <a:cubicBezTo>
                    <a:pt x="870" y="3838"/>
                    <a:pt x="872" y="3839"/>
                    <a:pt x="874" y="3839"/>
                  </a:cubicBezTo>
                  <a:cubicBezTo>
                    <a:pt x="899" y="3839"/>
                    <a:pt x="940" y="3729"/>
                    <a:pt x="982" y="3562"/>
                  </a:cubicBezTo>
                  <a:cubicBezTo>
                    <a:pt x="1028" y="3471"/>
                    <a:pt x="1028" y="3357"/>
                    <a:pt x="1028" y="3243"/>
                  </a:cubicBezTo>
                  <a:cubicBezTo>
                    <a:pt x="1051" y="3106"/>
                    <a:pt x="1074" y="2991"/>
                    <a:pt x="1051" y="2855"/>
                  </a:cubicBezTo>
                  <a:cubicBezTo>
                    <a:pt x="1028" y="2603"/>
                    <a:pt x="1028" y="2352"/>
                    <a:pt x="982" y="2170"/>
                  </a:cubicBezTo>
                  <a:cubicBezTo>
                    <a:pt x="937" y="1964"/>
                    <a:pt x="914" y="1850"/>
                    <a:pt x="914" y="1850"/>
                  </a:cubicBezTo>
                  <a:cubicBezTo>
                    <a:pt x="914" y="1850"/>
                    <a:pt x="777" y="1348"/>
                    <a:pt x="571" y="892"/>
                  </a:cubicBezTo>
                  <a:cubicBezTo>
                    <a:pt x="371" y="424"/>
                    <a:pt x="149" y="1"/>
                    <a:pt x="7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5" name="Google Shape;4125;p52"/>
            <p:cNvSpPr/>
            <p:nvPr/>
          </p:nvSpPr>
          <p:spPr>
            <a:xfrm>
              <a:off x="7973543" y="2891013"/>
              <a:ext cx="334948" cy="329405"/>
            </a:xfrm>
            <a:custGeom>
              <a:avLst/>
              <a:gdLst/>
              <a:ahLst/>
              <a:cxnLst/>
              <a:rect l="l" t="t" r="r" b="b"/>
              <a:pathLst>
                <a:path w="13536" h="13312" extrusionOk="0">
                  <a:moveTo>
                    <a:pt x="5201" y="0"/>
                  </a:moveTo>
                  <a:cubicBezTo>
                    <a:pt x="4993" y="0"/>
                    <a:pt x="4781" y="38"/>
                    <a:pt x="4565" y="120"/>
                  </a:cubicBezTo>
                  <a:cubicBezTo>
                    <a:pt x="1096" y="1443"/>
                    <a:pt x="3926" y="7104"/>
                    <a:pt x="3926" y="7104"/>
                  </a:cubicBezTo>
                  <a:cubicBezTo>
                    <a:pt x="3926" y="7104"/>
                    <a:pt x="1990" y="5717"/>
                    <a:pt x="1117" y="5717"/>
                  </a:cubicBezTo>
                  <a:cubicBezTo>
                    <a:pt x="982" y="5717"/>
                    <a:pt x="872" y="5750"/>
                    <a:pt x="799" y="5826"/>
                  </a:cubicBezTo>
                  <a:cubicBezTo>
                    <a:pt x="0" y="6648"/>
                    <a:pt x="3150" y="9524"/>
                    <a:pt x="5547" y="12012"/>
                  </a:cubicBezTo>
                  <a:cubicBezTo>
                    <a:pt x="6502" y="13012"/>
                    <a:pt x="7464" y="13311"/>
                    <a:pt x="8273" y="13311"/>
                  </a:cubicBezTo>
                  <a:cubicBezTo>
                    <a:pt x="9475" y="13311"/>
                    <a:pt x="10340" y="12651"/>
                    <a:pt x="10340" y="12651"/>
                  </a:cubicBezTo>
                  <a:cubicBezTo>
                    <a:pt x="13536" y="11281"/>
                    <a:pt x="12052" y="7401"/>
                    <a:pt x="12052" y="7401"/>
                  </a:cubicBezTo>
                  <a:cubicBezTo>
                    <a:pt x="12052" y="7401"/>
                    <a:pt x="12782" y="2881"/>
                    <a:pt x="11413" y="2585"/>
                  </a:cubicBezTo>
                  <a:cubicBezTo>
                    <a:pt x="11352" y="2573"/>
                    <a:pt x="11294" y="2567"/>
                    <a:pt x="11237" y="2567"/>
                  </a:cubicBezTo>
                  <a:cubicBezTo>
                    <a:pt x="10004" y="2567"/>
                    <a:pt x="9587" y="5278"/>
                    <a:pt x="9587" y="5278"/>
                  </a:cubicBezTo>
                  <a:cubicBezTo>
                    <a:pt x="9587" y="5278"/>
                    <a:pt x="7666" y="0"/>
                    <a:pt x="5201" y="0"/>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6" name="Google Shape;4126;p52"/>
            <p:cNvSpPr/>
            <p:nvPr/>
          </p:nvSpPr>
          <p:spPr>
            <a:xfrm>
              <a:off x="7991607" y="2967946"/>
              <a:ext cx="316884" cy="252473"/>
            </a:xfrm>
            <a:custGeom>
              <a:avLst/>
              <a:gdLst/>
              <a:ahLst/>
              <a:cxnLst/>
              <a:rect l="l" t="t" r="r" b="b"/>
              <a:pathLst>
                <a:path w="12806" h="10203" extrusionOk="0">
                  <a:moveTo>
                    <a:pt x="7852" y="1"/>
                  </a:moveTo>
                  <a:cubicBezTo>
                    <a:pt x="7236" y="959"/>
                    <a:pt x="5890" y="2078"/>
                    <a:pt x="4200" y="2603"/>
                  </a:cubicBezTo>
                  <a:cubicBezTo>
                    <a:pt x="4089" y="2637"/>
                    <a:pt x="3981" y="2654"/>
                    <a:pt x="3876" y="2654"/>
                  </a:cubicBezTo>
                  <a:cubicBezTo>
                    <a:pt x="3147" y="2654"/>
                    <a:pt x="2591" y="1858"/>
                    <a:pt x="2192" y="800"/>
                  </a:cubicBezTo>
                  <a:lnTo>
                    <a:pt x="2192" y="800"/>
                  </a:lnTo>
                  <a:cubicBezTo>
                    <a:pt x="2420" y="2443"/>
                    <a:pt x="3196" y="3995"/>
                    <a:pt x="3196" y="3995"/>
                  </a:cubicBezTo>
                  <a:cubicBezTo>
                    <a:pt x="3196" y="3995"/>
                    <a:pt x="2785" y="3698"/>
                    <a:pt x="2260" y="3379"/>
                  </a:cubicBezTo>
                  <a:lnTo>
                    <a:pt x="2260" y="3379"/>
                  </a:lnTo>
                  <a:cubicBezTo>
                    <a:pt x="2785" y="4338"/>
                    <a:pt x="3173" y="5205"/>
                    <a:pt x="2968" y="5456"/>
                  </a:cubicBezTo>
                  <a:cubicBezTo>
                    <a:pt x="2924" y="5508"/>
                    <a:pt x="2868" y="5532"/>
                    <a:pt x="2801" y="5532"/>
                  </a:cubicBezTo>
                  <a:cubicBezTo>
                    <a:pt x="2166" y="5532"/>
                    <a:pt x="587" y="3375"/>
                    <a:pt x="92" y="2694"/>
                  </a:cubicBezTo>
                  <a:cubicBezTo>
                    <a:pt x="69" y="2694"/>
                    <a:pt x="69" y="2717"/>
                    <a:pt x="69" y="2717"/>
                  </a:cubicBezTo>
                  <a:cubicBezTo>
                    <a:pt x="46" y="2740"/>
                    <a:pt x="23" y="2763"/>
                    <a:pt x="1" y="2785"/>
                  </a:cubicBezTo>
                  <a:lnTo>
                    <a:pt x="229" y="3858"/>
                  </a:lnTo>
                  <a:cubicBezTo>
                    <a:pt x="1005" y="5136"/>
                    <a:pt x="3105" y="7122"/>
                    <a:pt x="4817" y="8903"/>
                  </a:cubicBezTo>
                  <a:cubicBezTo>
                    <a:pt x="5772" y="9903"/>
                    <a:pt x="6734" y="10202"/>
                    <a:pt x="7543" y="10202"/>
                  </a:cubicBezTo>
                  <a:cubicBezTo>
                    <a:pt x="8745" y="10202"/>
                    <a:pt x="9610" y="9542"/>
                    <a:pt x="9610" y="9542"/>
                  </a:cubicBezTo>
                  <a:cubicBezTo>
                    <a:pt x="12806" y="8172"/>
                    <a:pt x="11322" y="4292"/>
                    <a:pt x="11322" y="4292"/>
                  </a:cubicBezTo>
                  <a:cubicBezTo>
                    <a:pt x="11322" y="4292"/>
                    <a:pt x="11756" y="1644"/>
                    <a:pt x="11322" y="275"/>
                  </a:cubicBezTo>
                  <a:cubicBezTo>
                    <a:pt x="11208" y="2785"/>
                    <a:pt x="10843" y="6323"/>
                    <a:pt x="9610" y="7008"/>
                  </a:cubicBezTo>
                  <a:cubicBezTo>
                    <a:pt x="9265" y="7201"/>
                    <a:pt x="8967" y="7280"/>
                    <a:pt x="8710" y="7280"/>
                  </a:cubicBezTo>
                  <a:cubicBezTo>
                    <a:pt x="7543" y="7280"/>
                    <a:pt x="7236" y="5639"/>
                    <a:pt x="7236" y="5639"/>
                  </a:cubicBezTo>
                  <a:cubicBezTo>
                    <a:pt x="7236" y="5639"/>
                    <a:pt x="6972" y="8038"/>
                    <a:pt x="5752" y="8038"/>
                  </a:cubicBezTo>
                  <a:cubicBezTo>
                    <a:pt x="5730" y="8038"/>
                    <a:pt x="5707" y="8037"/>
                    <a:pt x="5684" y="8035"/>
                  </a:cubicBezTo>
                  <a:cubicBezTo>
                    <a:pt x="4429" y="7944"/>
                    <a:pt x="3265" y="5867"/>
                    <a:pt x="4611" y="4246"/>
                  </a:cubicBezTo>
                  <a:cubicBezTo>
                    <a:pt x="5958" y="2626"/>
                    <a:pt x="8583" y="2580"/>
                    <a:pt x="8583" y="2580"/>
                  </a:cubicBezTo>
                  <a:lnTo>
                    <a:pt x="8834" y="2078"/>
                  </a:lnTo>
                  <a:cubicBezTo>
                    <a:pt x="8720" y="1804"/>
                    <a:pt x="8377" y="937"/>
                    <a:pt x="785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7" name="Google Shape;4127;p52"/>
            <p:cNvSpPr/>
            <p:nvPr/>
          </p:nvSpPr>
          <p:spPr>
            <a:xfrm>
              <a:off x="8212456" y="2979254"/>
              <a:ext cx="14129" cy="35608"/>
            </a:xfrm>
            <a:custGeom>
              <a:avLst/>
              <a:gdLst/>
              <a:ahLst/>
              <a:cxnLst/>
              <a:rect l="l" t="t" r="r" b="b"/>
              <a:pathLst>
                <a:path w="571" h="1439" extrusionOk="0">
                  <a:moveTo>
                    <a:pt x="457" y="0"/>
                  </a:moveTo>
                  <a:cubicBezTo>
                    <a:pt x="206" y="502"/>
                    <a:pt x="69" y="1096"/>
                    <a:pt x="0" y="1438"/>
                  </a:cubicBezTo>
                  <a:lnTo>
                    <a:pt x="571" y="251"/>
                  </a:lnTo>
                  <a:lnTo>
                    <a:pt x="457" y="0"/>
                  </a:lnTo>
                  <a:close/>
                </a:path>
              </a:pathLst>
            </a:custGeom>
            <a:solidFill>
              <a:srgbClr val="FF9C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8" name="Google Shape;4128;p52"/>
            <p:cNvSpPr/>
            <p:nvPr/>
          </p:nvSpPr>
          <p:spPr>
            <a:xfrm>
              <a:off x="8166702" y="2950302"/>
              <a:ext cx="117514" cy="212560"/>
            </a:xfrm>
            <a:custGeom>
              <a:avLst/>
              <a:gdLst/>
              <a:ahLst/>
              <a:cxnLst/>
              <a:rect l="l" t="t" r="r" b="b"/>
              <a:pathLst>
                <a:path w="4749" h="8590" extrusionOk="0">
                  <a:moveTo>
                    <a:pt x="3518" y="1"/>
                  </a:moveTo>
                  <a:cubicBezTo>
                    <a:pt x="3283" y="1"/>
                    <a:pt x="3041" y="51"/>
                    <a:pt x="2831" y="166"/>
                  </a:cubicBezTo>
                  <a:cubicBezTo>
                    <a:pt x="2374" y="463"/>
                    <a:pt x="2146" y="874"/>
                    <a:pt x="1986" y="1216"/>
                  </a:cubicBezTo>
                  <a:cubicBezTo>
                    <a:pt x="1826" y="1581"/>
                    <a:pt x="1735" y="1878"/>
                    <a:pt x="1667" y="2083"/>
                  </a:cubicBezTo>
                  <a:cubicBezTo>
                    <a:pt x="1621" y="2312"/>
                    <a:pt x="1598" y="2426"/>
                    <a:pt x="1598" y="2426"/>
                  </a:cubicBezTo>
                  <a:cubicBezTo>
                    <a:pt x="1598" y="2426"/>
                    <a:pt x="1484" y="2928"/>
                    <a:pt x="1416" y="3658"/>
                  </a:cubicBezTo>
                  <a:cubicBezTo>
                    <a:pt x="1416" y="3841"/>
                    <a:pt x="1393" y="4046"/>
                    <a:pt x="1393" y="4274"/>
                  </a:cubicBezTo>
                  <a:cubicBezTo>
                    <a:pt x="1393" y="4366"/>
                    <a:pt x="1393" y="4503"/>
                    <a:pt x="1393" y="4571"/>
                  </a:cubicBezTo>
                  <a:cubicBezTo>
                    <a:pt x="1393" y="4594"/>
                    <a:pt x="1416" y="4594"/>
                    <a:pt x="1393" y="4594"/>
                  </a:cubicBezTo>
                  <a:lnTo>
                    <a:pt x="1347" y="4617"/>
                  </a:lnTo>
                  <a:cubicBezTo>
                    <a:pt x="891" y="4845"/>
                    <a:pt x="503" y="5256"/>
                    <a:pt x="297" y="5735"/>
                  </a:cubicBezTo>
                  <a:cubicBezTo>
                    <a:pt x="69" y="6215"/>
                    <a:pt x="0" y="6740"/>
                    <a:pt x="46" y="7219"/>
                  </a:cubicBezTo>
                  <a:cubicBezTo>
                    <a:pt x="92" y="7698"/>
                    <a:pt x="297" y="8155"/>
                    <a:pt x="640" y="8383"/>
                  </a:cubicBezTo>
                  <a:cubicBezTo>
                    <a:pt x="876" y="8541"/>
                    <a:pt x="1124" y="8589"/>
                    <a:pt x="1322" y="8589"/>
                  </a:cubicBezTo>
                  <a:cubicBezTo>
                    <a:pt x="1410" y="8589"/>
                    <a:pt x="1489" y="8580"/>
                    <a:pt x="1553" y="8566"/>
                  </a:cubicBezTo>
                  <a:cubicBezTo>
                    <a:pt x="1758" y="8520"/>
                    <a:pt x="1872" y="8474"/>
                    <a:pt x="1872" y="8451"/>
                  </a:cubicBezTo>
                  <a:cubicBezTo>
                    <a:pt x="1872" y="8445"/>
                    <a:pt x="1860" y="8442"/>
                    <a:pt x="1839" y="8442"/>
                  </a:cubicBezTo>
                  <a:cubicBezTo>
                    <a:pt x="1786" y="8442"/>
                    <a:pt x="1675" y="8458"/>
                    <a:pt x="1530" y="8474"/>
                  </a:cubicBezTo>
                  <a:cubicBezTo>
                    <a:pt x="1324" y="8474"/>
                    <a:pt x="1028" y="8451"/>
                    <a:pt x="754" y="8223"/>
                  </a:cubicBezTo>
                  <a:cubicBezTo>
                    <a:pt x="503" y="8018"/>
                    <a:pt x="343" y="7630"/>
                    <a:pt x="320" y="7196"/>
                  </a:cubicBezTo>
                  <a:cubicBezTo>
                    <a:pt x="297" y="6762"/>
                    <a:pt x="411" y="6306"/>
                    <a:pt x="617" y="5895"/>
                  </a:cubicBezTo>
                  <a:cubicBezTo>
                    <a:pt x="822" y="5484"/>
                    <a:pt x="1142" y="5165"/>
                    <a:pt x="1530" y="5005"/>
                  </a:cubicBezTo>
                  <a:cubicBezTo>
                    <a:pt x="1621" y="4982"/>
                    <a:pt x="1712" y="4936"/>
                    <a:pt x="1804" y="4914"/>
                  </a:cubicBezTo>
                  <a:cubicBezTo>
                    <a:pt x="1804" y="4891"/>
                    <a:pt x="1826" y="4891"/>
                    <a:pt x="1826" y="4891"/>
                  </a:cubicBezTo>
                  <a:lnTo>
                    <a:pt x="1826" y="4845"/>
                  </a:lnTo>
                  <a:lnTo>
                    <a:pt x="1826" y="4777"/>
                  </a:lnTo>
                  <a:lnTo>
                    <a:pt x="1826" y="4617"/>
                  </a:lnTo>
                  <a:cubicBezTo>
                    <a:pt x="1826" y="4571"/>
                    <a:pt x="1826" y="4503"/>
                    <a:pt x="1826" y="4434"/>
                  </a:cubicBezTo>
                  <a:cubicBezTo>
                    <a:pt x="1826" y="4389"/>
                    <a:pt x="1849" y="4343"/>
                    <a:pt x="1849" y="4274"/>
                  </a:cubicBezTo>
                  <a:cubicBezTo>
                    <a:pt x="1849" y="4092"/>
                    <a:pt x="1872" y="3886"/>
                    <a:pt x="1895" y="3704"/>
                  </a:cubicBezTo>
                  <a:cubicBezTo>
                    <a:pt x="1963" y="2996"/>
                    <a:pt x="2078" y="2540"/>
                    <a:pt x="2078" y="2540"/>
                  </a:cubicBezTo>
                  <a:cubicBezTo>
                    <a:pt x="2078" y="2540"/>
                    <a:pt x="2100" y="2426"/>
                    <a:pt x="2146" y="2220"/>
                  </a:cubicBezTo>
                  <a:cubicBezTo>
                    <a:pt x="2192" y="2015"/>
                    <a:pt x="2283" y="1741"/>
                    <a:pt x="2420" y="1421"/>
                  </a:cubicBezTo>
                  <a:cubicBezTo>
                    <a:pt x="2534" y="1102"/>
                    <a:pt x="2739" y="737"/>
                    <a:pt x="3059" y="531"/>
                  </a:cubicBezTo>
                  <a:cubicBezTo>
                    <a:pt x="3219" y="417"/>
                    <a:pt x="3401" y="394"/>
                    <a:pt x="3607" y="394"/>
                  </a:cubicBezTo>
                  <a:cubicBezTo>
                    <a:pt x="3812" y="417"/>
                    <a:pt x="3995" y="485"/>
                    <a:pt x="4132" y="622"/>
                  </a:cubicBezTo>
                  <a:cubicBezTo>
                    <a:pt x="4406" y="919"/>
                    <a:pt x="4451" y="1444"/>
                    <a:pt x="4451" y="1878"/>
                  </a:cubicBezTo>
                  <a:cubicBezTo>
                    <a:pt x="4451" y="2312"/>
                    <a:pt x="4406" y="2745"/>
                    <a:pt x="4383" y="3110"/>
                  </a:cubicBezTo>
                  <a:cubicBezTo>
                    <a:pt x="4292" y="3818"/>
                    <a:pt x="4292" y="4320"/>
                    <a:pt x="4337" y="4320"/>
                  </a:cubicBezTo>
                  <a:cubicBezTo>
                    <a:pt x="4360" y="4320"/>
                    <a:pt x="4360" y="4206"/>
                    <a:pt x="4406" y="4001"/>
                  </a:cubicBezTo>
                  <a:cubicBezTo>
                    <a:pt x="4451" y="3772"/>
                    <a:pt x="4497" y="3476"/>
                    <a:pt x="4565" y="3133"/>
                  </a:cubicBezTo>
                  <a:cubicBezTo>
                    <a:pt x="4634" y="2768"/>
                    <a:pt x="4702" y="2334"/>
                    <a:pt x="4725" y="1878"/>
                  </a:cubicBezTo>
                  <a:cubicBezTo>
                    <a:pt x="4748" y="1650"/>
                    <a:pt x="4748" y="1398"/>
                    <a:pt x="4702" y="1147"/>
                  </a:cubicBezTo>
                  <a:cubicBezTo>
                    <a:pt x="4657" y="896"/>
                    <a:pt x="4588" y="622"/>
                    <a:pt x="4406" y="394"/>
                  </a:cubicBezTo>
                  <a:cubicBezTo>
                    <a:pt x="4200" y="166"/>
                    <a:pt x="3904" y="29"/>
                    <a:pt x="3652" y="6"/>
                  </a:cubicBezTo>
                  <a:cubicBezTo>
                    <a:pt x="3608" y="2"/>
                    <a:pt x="3563" y="1"/>
                    <a:pt x="35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9" name="Google Shape;4129;p52"/>
            <p:cNvSpPr/>
            <p:nvPr/>
          </p:nvSpPr>
          <p:spPr>
            <a:xfrm>
              <a:off x="8078016" y="3025008"/>
              <a:ext cx="115831" cy="83663"/>
            </a:xfrm>
            <a:custGeom>
              <a:avLst/>
              <a:gdLst/>
              <a:ahLst/>
              <a:cxnLst/>
              <a:rect l="l" t="t" r="r" b="b"/>
              <a:pathLst>
                <a:path w="4681" h="3381" extrusionOk="0">
                  <a:moveTo>
                    <a:pt x="4201" y="0"/>
                  </a:moveTo>
                  <a:cubicBezTo>
                    <a:pt x="3927" y="0"/>
                    <a:pt x="3516" y="0"/>
                    <a:pt x="3128" y="114"/>
                  </a:cubicBezTo>
                  <a:cubicBezTo>
                    <a:pt x="2763" y="228"/>
                    <a:pt x="2398" y="388"/>
                    <a:pt x="2146" y="571"/>
                  </a:cubicBezTo>
                  <a:cubicBezTo>
                    <a:pt x="2009" y="639"/>
                    <a:pt x="1918" y="708"/>
                    <a:pt x="1850" y="776"/>
                  </a:cubicBezTo>
                  <a:cubicBezTo>
                    <a:pt x="1781" y="822"/>
                    <a:pt x="1736" y="845"/>
                    <a:pt x="1736" y="845"/>
                  </a:cubicBezTo>
                  <a:cubicBezTo>
                    <a:pt x="1736" y="845"/>
                    <a:pt x="1599" y="982"/>
                    <a:pt x="1393" y="1187"/>
                  </a:cubicBezTo>
                  <a:cubicBezTo>
                    <a:pt x="1188" y="1415"/>
                    <a:pt x="960" y="1712"/>
                    <a:pt x="754" y="2032"/>
                  </a:cubicBezTo>
                  <a:cubicBezTo>
                    <a:pt x="320" y="2671"/>
                    <a:pt x="1" y="3355"/>
                    <a:pt x="46" y="3378"/>
                  </a:cubicBezTo>
                  <a:cubicBezTo>
                    <a:pt x="49" y="3380"/>
                    <a:pt x="52" y="3381"/>
                    <a:pt x="55" y="3381"/>
                  </a:cubicBezTo>
                  <a:cubicBezTo>
                    <a:pt x="146" y="3381"/>
                    <a:pt x="566" y="2788"/>
                    <a:pt x="1028" y="2260"/>
                  </a:cubicBezTo>
                  <a:cubicBezTo>
                    <a:pt x="1279" y="1986"/>
                    <a:pt x="1530" y="1712"/>
                    <a:pt x="1736" y="1529"/>
                  </a:cubicBezTo>
                  <a:cubicBezTo>
                    <a:pt x="1918" y="1347"/>
                    <a:pt x="2078" y="1233"/>
                    <a:pt x="2078" y="1233"/>
                  </a:cubicBezTo>
                  <a:cubicBezTo>
                    <a:pt x="2078" y="1233"/>
                    <a:pt x="2101" y="1210"/>
                    <a:pt x="2169" y="1141"/>
                  </a:cubicBezTo>
                  <a:cubicBezTo>
                    <a:pt x="2215" y="1096"/>
                    <a:pt x="2306" y="1027"/>
                    <a:pt x="2420" y="936"/>
                  </a:cubicBezTo>
                  <a:cubicBezTo>
                    <a:pt x="2626" y="776"/>
                    <a:pt x="2922" y="594"/>
                    <a:pt x="3242" y="457"/>
                  </a:cubicBezTo>
                  <a:cubicBezTo>
                    <a:pt x="3584" y="320"/>
                    <a:pt x="3950" y="251"/>
                    <a:pt x="4224" y="206"/>
                  </a:cubicBezTo>
                  <a:cubicBezTo>
                    <a:pt x="4497" y="160"/>
                    <a:pt x="4680" y="137"/>
                    <a:pt x="4680" y="114"/>
                  </a:cubicBezTo>
                  <a:cubicBezTo>
                    <a:pt x="4680" y="69"/>
                    <a:pt x="4497" y="23"/>
                    <a:pt x="420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0" name="Google Shape;4130;p52"/>
            <p:cNvSpPr/>
            <p:nvPr/>
          </p:nvSpPr>
          <p:spPr>
            <a:xfrm>
              <a:off x="8097218" y="2889751"/>
              <a:ext cx="112441" cy="140948"/>
            </a:xfrm>
            <a:custGeom>
              <a:avLst/>
              <a:gdLst/>
              <a:ahLst/>
              <a:cxnLst/>
              <a:rect l="l" t="t" r="r" b="b"/>
              <a:pathLst>
                <a:path w="4544" h="5696" extrusionOk="0">
                  <a:moveTo>
                    <a:pt x="854" y="1"/>
                  </a:moveTo>
                  <a:cubicBezTo>
                    <a:pt x="759" y="1"/>
                    <a:pt x="708" y="11"/>
                    <a:pt x="708" y="11"/>
                  </a:cubicBezTo>
                  <a:cubicBezTo>
                    <a:pt x="708" y="11"/>
                    <a:pt x="663" y="11"/>
                    <a:pt x="617" y="34"/>
                  </a:cubicBezTo>
                  <a:cubicBezTo>
                    <a:pt x="549" y="34"/>
                    <a:pt x="457" y="56"/>
                    <a:pt x="343" y="125"/>
                  </a:cubicBezTo>
                  <a:cubicBezTo>
                    <a:pt x="229" y="193"/>
                    <a:pt x="115" y="330"/>
                    <a:pt x="69" y="490"/>
                  </a:cubicBezTo>
                  <a:cubicBezTo>
                    <a:pt x="1" y="650"/>
                    <a:pt x="24" y="833"/>
                    <a:pt x="24" y="992"/>
                  </a:cubicBezTo>
                  <a:cubicBezTo>
                    <a:pt x="92" y="1654"/>
                    <a:pt x="435" y="2362"/>
                    <a:pt x="800" y="3069"/>
                  </a:cubicBezTo>
                  <a:cubicBezTo>
                    <a:pt x="1517" y="4460"/>
                    <a:pt x="2433" y="5696"/>
                    <a:pt x="2530" y="5696"/>
                  </a:cubicBezTo>
                  <a:cubicBezTo>
                    <a:pt x="2532" y="5696"/>
                    <a:pt x="2533" y="5695"/>
                    <a:pt x="2535" y="5694"/>
                  </a:cubicBezTo>
                  <a:cubicBezTo>
                    <a:pt x="2557" y="5672"/>
                    <a:pt x="2352" y="5352"/>
                    <a:pt x="2078" y="4827"/>
                  </a:cubicBezTo>
                  <a:cubicBezTo>
                    <a:pt x="1804" y="4302"/>
                    <a:pt x="1439" y="3617"/>
                    <a:pt x="1119" y="2910"/>
                  </a:cubicBezTo>
                  <a:cubicBezTo>
                    <a:pt x="800" y="2225"/>
                    <a:pt x="526" y="1472"/>
                    <a:pt x="480" y="970"/>
                  </a:cubicBezTo>
                  <a:cubicBezTo>
                    <a:pt x="480" y="696"/>
                    <a:pt x="549" y="559"/>
                    <a:pt x="617" y="559"/>
                  </a:cubicBezTo>
                  <a:cubicBezTo>
                    <a:pt x="663" y="513"/>
                    <a:pt x="754" y="513"/>
                    <a:pt x="754" y="513"/>
                  </a:cubicBezTo>
                  <a:cubicBezTo>
                    <a:pt x="754" y="513"/>
                    <a:pt x="795" y="503"/>
                    <a:pt x="862" y="503"/>
                  </a:cubicBezTo>
                  <a:cubicBezTo>
                    <a:pt x="896" y="503"/>
                    <a:pt x="937" y="505"/>
                    <a:pt x="982" y="513"/>
                  </a:cubicBezTo>
                  <a:cubicBezTo>
                    <a:pt x="1119" y="513"/>
                    <a:pt x="1302" y="559"/>
                    <a:pt x="1530" y="696"/>
                  </a:cubicBezTo>
                  <a:cubicBezTo>
                    <a:pt x="2010" y="970"/>
                    <a:pt x="2535" y="1540"/>
                    <a:pt x="2945" y="2179"/>
                  </a:cubicBezTo>
                  <a:cubicBezTo>
                    <a:pt x="3402" y="2818"/>
                    <a:pt x="3767" y="3503"/>
                    <a:pt x="4018" y="4028"/>
                  </a:cubicBezTo>
                  <a:cubicBezTo>
                    <a:pt x="4292" y="4553"/>
                    <a:pt x="4452" y="4895"/>
                    <a:pt x="4475" y="4895"/>
                  </a:cubicBezTo>
                  <a:cubicBezTo>
                    <a:pt x="4543" y="4873"/>
                    <a:pt x="4087" y="3343"/>
                    <a:pt x="3265" y="1974"/>
                  </a:cubicBezTo>
                  <a:cubicBezTo>
                    <a:pt x="2854" y="1289"/>
                    <a:pt x="2329" y="650"/>
                    <a:pt x="1781" y="308"/>
                  </a:cubicBezTo>
                  <a:cubicBezTo>
                    <a:pt x="1507" y="125"/>
                    <a:pt x="1233" y="34"/>
                    <a:pt x="1028" y="11"/>
                  </a:cubicBezTo>
                  <a:cubicBezTo>
                    <a:pt x="960" y="3"/>
                    <a:pt x="901" y="1"/>
                    <a:pt x="85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1" name="Google Shape;4131;p52"/>
            <p:cNvSpPr/>
            <p:nvPr/>
          </p:nvSpPr>
          <p:spPr>
            <a:xfrm>
              <a:off x="8068415" y="3133960"/>
              <a:ext cx="149707" cy="88191"/>
            </a:xfrm>
            <a:custGeom>
              <a:avLst/>
              <a:gdLst/>
              <a:ahLst/>
              <a:cxnLst/>
              <a:rect l="l" t="t" r="r" b="b"/>
              <a:pathLst>
                <a:path w="6050" h="3564" extrusionOk="0">
                  <a:moveTo>
                    <a:pt x="31" y="1"/>
                  </a:moveTo>
                  <a:cubicBezTo>
                    <a:pt x="28" y="1"/>
                    <a:pt x="26" y="1"/>
                    <a:pt x="24" y="2"/>
                  </a:cubicBezTo>
                  <a:cubicBezTo>
                    <a:pt x="1" y="25"/>
                    <a:pt x="69" y="253"/>
                    <a:pt x="229" y="573"/>
                  </a:cubicBezTo>
                  <a:cubicBezTo>
                    <a:pt x="366" y="893"/>
                    <a:pt x="640" y="1303"/>
                    <a:pt x="937" y="1691"/>
                  </a:cubicBezTo>
                  <a:cubicBezTo>
                    <a:pt x="1233" y="2057"/>
                    <a:pt x="1576" y="2399"/>
                    <a:pt x="1872" y="2627"/>
                  </a:cubicBezTo>
                  <a:cubicBezTo>
                    <a:pt x="2009" y="2764"/>
                    <a:pt x="2124" y="2833"/>
                    <a:pt x="2215" y="2901"/>
                  </a:cubicBezTo>
                  <a:cubicBezTo>
                    <a:pt x="2306" y="2970"/>
                    <a:pt x="2352" y="2992"/>
                    <a:pt x="2352" y="2992"/>
                  </a:cubicBezTo>
                  <a:cubicBezTo>
                    <a:pt x="2352" y="2992"/>
                    <a:pt x="2397" y="3038"/>
                    <a:pt x="2512" y="3084"/>
                  </a:cubicBezTo>
                  <a:cubicBezTo>
                    <a:pt x="2603" y="3129"/>
                    <a:pt x="2740" y="3198"/>
                    <a:pt x="2922" y="3266"/>
                  </a:cubicBezTo>
                  <a:cubicBezTo>
                    <a:pt x="3265" y="3426"/>
                    <a:pt x="3744" y="3563"/>
                    <a:pt x="4246" y="3563"/>
                  </a:cubicBezTo>
                  <a:cubicBezTo>
                    <a:pt x="4748" y="3563"/>
                    <a:pt x="5251" y="3403"/>
                    <a:pt x="5570" y="3221"/>
                  </a:cubicBezTo>
                  <a:cubicBezTo>
                    <a:pt x="5867" y="3015"/>
                    <a:pt x="6050" y="2856"/>
                    <a:pt x="6027" y="2833"/>
                  </a:cubicBezTo>
                  <a:cubicBezTo>
                    <a:pt x="6023" y="2826"/>
                    <a:pt x="6015" y="2822"/>
                    <a:pt x="6004" y="2822"/>
                  </a:cubicBezTo>
                  <a:cubicBezTo>
                    <a:pt x="5938" y="2822"/>
                    <a:pt x="5750" y="2922"/>
                    <a:pt x="5479" y="3038"/>
                  </a:cubicBezTo>
                  <a:cubicBezTo>
                    <a:pt x="5217" y="3132"/>
                    <a:pt x="4863" y="3210"/>
                    <a:pt x="4505" y="3210"/>
                  </a:cubicBezTo>
                  <a:cubicBezTo>
                    <a:pt x="4426" y="3210"/>
                    <a:pt x="4347" y="3206"/>
                    <a:pt x="4269" y="3198"/>
                  </a:cubicBezTo>
                  <a:cubicBezTo>
                    <a:pt x="3835" y="3152"/>
                    <a:pt x="3402" y="2992"/>
                    <a:pt x="3105" y="2856"/>
                  </a:cubicBezTo>
                  <a:cubicBezTo>
                    <a:pt x="2945" y="2787"/>
                    <a:pt x="2831" y="2696"/>
                    <a:pt x="2763" y="2650"/>
                  </a:cubicBezTo>
                  <a:cubicBezTo>
                    <a:pt x="2671" y="2604"/>
                    <a:pt x="2626" y="2582"/>
                    <a:pt x="2626" y="2582"/>
                  </a:cubicBezTo>
                  <a:cubicBezTo>
                    <a:pt x="2626" y="2582"/>
                    <a:pt x="2580" y="2536"/>
                    <a:pt x="2489" y="2490"/>
                  </a:cubicBezTo>
                  <a:cubicBezTo>
                    <a:pt x="2420" y="2445"/>
                    <a:pt x="2283" y="2376"/>
                    <a:pt x="2146" y="2262"/>
                  </a:cubicBezTo>
                  <a:cubicBezTo>
                    <a:pt x="1872" y="2079"/>
                    <a:pt x="1530" y="1783"/>
                    <a:pt x="1211" y="1440"/>
                  </a:cubicBezTo>
                  <a:cubicBezTo>
                    <a:pt x="891" y="1121"/>
                    <a:pt x="594" y="756"/>
                    <a:pt x="389" y="482"/>
                  </a:cubicBezTo>
                  <a:cubicBezTo>
                    <a:pt x="194" y="200"/>
                    <a:pt x="81" y="1"/>
                    <a:pt x="3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2" name="Google Shape;4132;p52"/>
            <p:cNvSpPr/>
            <p:nvPr/>
          </p:nvSpPr>
          <p:spPr>
            <a:xfrm>
              <a:off x="8242942" y="3062274"/>
              <a:ext cx="40136" cy="134192"/>
            </a:xfrm>
            <a:custGeom>
              <a:avLst/>
              <a:gdLst/>
              <a:ahLst/>
              <a:cxnLst/>
              <a:rect l="l" t="t" r="r" b="b"/>
              <a:pathLst>
                <a:path w="1622" h="5423" extrusionOk="0">
                  <a:moveTo>
                    <a:pt x="1168" y="0"/>
                  </a:moveTo>
                  <a:cubicBezTo>
                    <a:pt x="1167" y="0"/>
                    <a:pt x="1166" y="0"/>
                    <a:pt x="1165" y="1"/>
                  </a:cubicBezTo>
                  <a:cubicBezTo>
                    <a:pt x="1074" y="1"/>
                    <a:pt x="1119" y="754"/>
                    <a:pt x="1142" y="1484"/>
                  </a:cubicBezTo>
                  <a:cubicBezTo>
                    <a:pt x="1142" y="1872"/>
                    <a:pt x="1142" y="2237"/>
                    <a:pt x="1142" y="2511"/>
                  </a:cubicBezTo>
                  <a:cubicBezTo>
                    <a:pt x="1119" y="2785"/>
                    <a:pt x="1096" y="2968"/>
                    <a:pt x="1096" y="2968"/>
                  </a:cubicBezTo>
                  <a:cubicBezTo>
                    <a:pt x="1096" y="2968"/>
                    <a:pt x="1096" y="3150"/>
                    <a:pt x="1096" y="3424"/>
                  </a:cubicBezTo>
                  <a:cubicBezTo>
                    <a:pt x="1074" y="3675"/>
                    <a:pt x="1028" y="4041"/>
                    <a:pt x="914" y="4383"/>
                  </a:cubicBezTo>
                  <a:cubicBezTo>
                    <a:pt x="800" y="4703"/>
                    <a:pt x="617" y="4999"/>
                    <a:pt x="389" y="5136"/>
                  </a:cubicBezTo>
                  <a:cubicBezTo>
                    <a:pt x="183" y="5296"/>
                    <a:pt x="1" y="5364"/>
                    <a:pt x="24" y="5410"/>
                  </a:cubicBezTo>
                  <a:cubicBezTo>
                    <a:pt x="24" y="5417"/>
                    <a:pt x="43" y="5422"/>
                    <a:pt x="78" y="5422"/>
                  </a:cubicBezTo>
                  <a:cubicBezTo>
                    <a:pt x="157" y="5422"/>
                    <a:pt x="314" y="5398"/>
                    <a:pt x="503" y="5319"/>
                  </a:cubicBezTo>
                  <a:cubicBezTo>
                    <a:pt x="777" y="5205"/>
                    <a:pt x="1074" y="4885"/>
                    <a:pt x="1256" y="4520"/>
                  </a:cubicBezTo>
                  <a:cubicBezTo>
                    <a:pt x="1416" y="4155"/>
                    <a:pt x="1507" y="3767"/>
                    <a:pt x="1553" y="3470"/>
                  </a:cubicBezTo>
                  <a:cubicBezTo>
                    <a:pt x="1599" y="3173"/>
                    <a:pt x="1621" y="2991"/>
                    <a:pt x="1621" y="2991"/>
                  </a:cubicBezTo>
                  <a:cubicBezTo>
                    <a:pt x="1621" y="2991"/>
                    <a:pt x="1621" y="2785"/>
                    <a:pt x="1599" y="2511"/>
                  </a:cubicBezTo>
                  <a:cubicBezTo>
                    <a:pt x="1576" y="2215"/>
                    <a:pt x="1553" y="1849"/>
                    <a:pt x="1484" y="1461"/>
                  </a:cubicBezTo>
                  <a:cubicBezTo>
                    <a:pt x="1395" y="720"/>
                    <a:pt x="1238" y="0"/>
                    <a:pt x="1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3" name="Google Shape;4133;p52"/>
            <p:cNvSpPr/>
            <p:nvPr/>
          </p:nvSpPr>
          <p:spPr>
            <a:xfrm>
              <a:off x="8385275" y="2949263"/>
              <a:ext cx="311812" cy="366647"/>
            </a:xfrm>
            <a:custGeom>
              <a:avLst/>
              <a:gdLst/>
              <a:ahLst/>
              <a:cxnLst/>
              <a:rect l="l" t="t" r="r" b="b"/>
              <a:pathLst>
                <a:path w="12601" h="14817" extrusionOk="0">
                  <a:moveTo>
                    <a:pt x="7840" y="0"/>
                  </a:moveTo>
                  <a:cubicBezTo>
                    <a:pt x="6630" y="0"/>
                    <a:pt x="5528" y="304"/>
                    <a:pt x="4680" y="1189"/>
                  </a:cubicBezTo>
                  <a:cubicBezTo>
                    <a:pt x="2854" y="3038"/>
                    <a:pt x="1758" y="5435"/>
                    <a:pt x="389" y="7603"/>
                  </a:cubicBezTo>
                  <a:cubicBezTo>
                    <a:pt x="252" y="7832"/>
                    <a:pt x="115" y="8060"/>
                    <a:pt x="1" y="8265"/>
                  </a:cubicBezTo>
                  <a:cubicBezTo>
                    <a:pt x="1279" y="9018"/>
                    <a:pt x="4817" y="11255"/>
                    <a:pt x="7419" y="14816"/>
                  </a:cubicBezTo>
                  <a:cubicBezTo>
                    <a:pt x="8652" y="12922"/>
                    <a:pt x="9770" y="10936"/>
                    <a:pt x="10774" y="8904"/>
                  </a:cubicBezTo>
                  <a:cubicBezTo>
                    <a:pt x="11459" y="7535"/>
                    <a:pt x="12167" y="6074"/>
                    <a:pt x="12486" y="4545"/>
                  </a:cubicBezTo>
                  <a:cubicBezTo>
                    <a:pt x="12555" y="4202"/>
                    <a:pt x="12600" y="3814"/>
                    <a:pt x="12600" y="3426"/>
                  </a:cubicBezTo>
                  <a:cubicBezTo>
                    <a:pt x="12600" y="3038"/>
                    <a:pt x="12555" y="2673"/>
                    <a:pt x="12418" y="2331"/>
                  </a:cubicBezTo>
                  <a:cubicBezTo>
                    <a:pt x="11916" y="961"/>
                    <a:pt x="9998" y="208"/>
                    <a:pt x="8720" y="48"/>
                  </a:cubicBezTo>
                  <a:cubicBezTo>
                    <a:pt x="8422" y="17"/>
                    <a:pt x="8128" y="0"/>
                    <a:pt x="784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4" name="Google Shape;4134;p52"/>
            <p:cNvSpPr/>
            <p:nvPr/>
          </p:nvSpPr>
          <p:spPr>
            <a:xfrm>
              <a:off x="8385275" y="2961166"/>
              <a:ext cx="311812" cy="354744"/>
            </a:xfrm>
            <a:custGeom>
              <a:avLst/>
              <a:gdLst/>
              <a:ahLst/>
              <a:cxnLst/>
              <a:rect l="l" t="t" r="r" b="b"/>
              <a:pathLst>
                <a:path w="12601" h="14336" extrusionOk="0">
                  <a:moveTo>
                    <a:pt x="10295" y="1"/>
                  </a:moveTo>
                  <a:lnTo>
                    <a:pt x="10295" y="1"/>
                  </a:lnTo>
                  <a:cubicBezTo>
                    <a:pt x="11596" y="2215"/>
                    <a:pt x="8834" y="6848"/>
                    <a:pt x="7259" y="7670"/>
                  </a:cubicBezTo>
                  <a:cubicBezTo>
                    <a:pt x="7055" y="7774"/>
                    <a:pt x="6835" y="7820"/>
                    <a:pt x="6604" y="7820"/>
                  </a:cubicBezTo>
                  <a:cubicBezTo>
                    <a:pt x="5002" y="7820"/>
                    <a:pt x="2879" y="5575"/>
                    <a:pt x="1941" y="4497"/>
                  </a:cubicBezTo>
                  <a:cubicBezTo>
                    <a:pt x="1850" y="4680"/>
                    <a:pt x="1736" y="4863"/>
                    <a:pt x="1621" y="5068"/>
                  </a:cubicBezTo>
                  <a:cubicBezTo>
                    <a:pt x="1393" y="5456"/>
                    <a:pt x="1165" y="5867"/>
                    <a:pt x="914" y="6255"/>
                  </a:cubicBezTo>
                  <a:cubicBezTo>
                    <a:pt x="1964" y="6940"/>
                    <a:pt x="6164" y="9702"/>
                    <a:pt x="6141" y="10706"/>
                  </a:cubicBezTo>
                  <a:cubicBezTo>
                    <a:pt x="6138" y="10824"/>
                    <a:pt x="6064" y="10876"/>
                    <a:pt x="5933" y="10876"/>
                  </a:cubicBezTo>
                  <a:cubicBezTo>
                    <a:pt x="5029" y="10876"/>
                    <a:pt x="1423" y="8340"/>
                    <a:pt x="206" y="7442"/>
                  </a:cubicBezTo>
                  <a:cubicBezTo>
                    <a:pt x="138" y="7556"/>
                    <a:pt x="46" y="7670"/>
                    <a:pt x="1" y="7784"/>
                  </a:cubicBezTo>
                  <a:cubicBezTo>
                    <a:pt x="1279" y="8537"/>
                    <a:pt x="4817" y="10774"/>
                    <a:pt x="7419" y="14335"/>
                  </a:cubicBezTo>
                  <a:cubicBezTo>
                    <a:pt x="8652" y="12441"/>
                    <a:pt x="9770" y="10455"/>
                    <a:pt x="10774" y="8423"/>
                  </a:cubicBezTo>
                  <a:cubicBezTo>
                    <a:pt x="11459" y="7054"/>
                    <a:pt x="12167" y="5593"/>
                    <a:pt x="12486" y="4064"/>
                  </a:cubicBezTo>
                  <a:cubicBezTo>
                    <a:pt x="12555" y="3721"/>
                    <a:pt x="12600" y="3333"/>
                    <a:pt x="12600" y="2945"/>
                  </a:cubicBezTo>
                  <a:cubicBezTo>
                    <a:pt x="12600" y="2557"/>
                    <a:pt x="12555" y="2192"/>
                    <a:pt x="12418" y="1850"/>
                  </a:cubicBezTo>
                  <a:cubicBezTo>
                    <a:pt x="12395" y="1758"/>
                    <a:pt x="12349" y="1667"/>
                    <a:pt x="12304" y="1576"/>
                  </a:cubicBezTo>
                  <a:cubicBezTo>
                    <a:pt x="11916" y="868"/>
                    <a:pt x="11117" y="320"/>
                    <a:pt x="1029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5" name="Google Shape;4135;p52"/>
            <p:cNvSpPr/>
            <p:nvPr/>
          </p:nvSpPr>
          <p:spPr>
            <a:xfrm>
              <a:off x="8420858" y="3120919"/>
              <a:ext cx="166658" cy="147579"/>
            </a:xfrm>
            <a:custGeom>
              <a:avLst/>
              <a:gdLst/>
              <a:ahLst/>
              <a:cxnLst/>
              <a:rect l="l" t="t" r="r" b="b"/>
              <a:pathLst>
                <a:path w="6735" h="5964" extrusionOk="0">
                  <a:moveTo>
                    <a:pt x="36" y="0"/>
                  </a:moveTo>
                  <a:cubicBezTo>
                    <a:pt x="28" y="0"/>
                    <a:pt x="24" y="1"/>
                    <a:pt x="24" y="4"/>
                  </a:cubicBezTo>
                  <a:cubicBezTo>
                    <a:pt x="1" y="96"/>
                    <a:pt x="1051" y="507"/>
                    <a:pt x="1987" y="1123"/>
                  </a:cubicBezTo>
                  <a:cubicBezTo>
                    <a:pt x="2443" y="1442"/>
                    <a:pt x="2900" y="1739"/>
                    <a:pt x="3219" y="2059"/>
                  </a:cubicBezTo>
                  <a:cubicBezTo>
                    <a:pt x="3516" y="2333"/>
                    <a:pt x="3744" y="2515"/>
                    <a:pt x="3744" y="2515"/>
                  </a:cubicBezTo>
                  <a:cubicBezTo>
                    <a:pt x="3744" y="2515"/>
                    <a:pt x="3950" y="2698"/>
                    <a:pt x="4246" y="2994"/>
                  </a:cubicBezTo>
                  <a:cubicBezTo>
                    <a:pt x="4566" y="3268"/>
                    <a:pt x="4931" y="3725"/>
                    <a:pt x="5296" y="4136"/>
                  </a:cubicBezTo>
                  <a:cubicBezTo>
                    <a:pt x="6010" y="5006"/>
                    <a:pt x="6593" y="5963"/>
                    <a:pt x="6683" y="5963"/>
                  </a:cubicBezTo>
                  <a:cubicBezTo>
                    <a:pt x="6685" y="5963"/>
                    <a:pt x="6687" y="5963"/>
                    <a:pt x="6689" y="5962"/>
                  </a:cubicBezTo>
                  <a:cubicBezTo>
                    <a:pt x="6734" y="5939"/>
                    <a:pt x="6232" y="4912"/>
                    <a:pt x="5547" y="3953"/>
                  </a:cubicBezTo>
                  <a:cubicBezTo>
                    <a:pt x="5182" y="3497"/>
                    <a:pt x="4840" y="2994"/>
                    <a:pt x="4543" y="2698"/>
                  </a:cubicBezTo>
                  <a:cubicBezTo>
                    <a:pt x="4223" y="2378"/>
                    <a:pt x="4018" y="2173"/>
                    <a:pt x="4018" y="2173"/>
                  </a:cubicBezTo>
                  <a:cubicBezTo>
                    <a:pt x="4018" y="2173"/>
                    <a:pt x="3790" y="1990"/>
                    <a:pt x="3447" y="1716"/>
                  </a:cubicBezTo>
                  <a:cubicBezTo>
                    <a:pt x="3128" y="1420"/>
                    <a:pt x="2626" y="1123"/>
                    <a:pt x="2124" y="826"/>
                  </a:cubicBezTo>
                  <a:cubicBezTo>
                    <a:pt x="1183" y="313"/>
                    <a:pt x="162" y="0"/>
                    <a:pt x="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6" name="Google Shape;4136;p52"/>
            <p:cNvSpPr/>
            <p:nvPr/>
          </p:nvSpPr>
          <p:spPr>
            <a:xfrm>
              <a:off x="8425387" y="2923355"/>
              <a:ext cx="701521" cy="902401"/>
            </a:xfrm>
            <a:custGeom>
              <a:avLst/>
              <a:gdLst/>
              <a:ahLst/>
              <a:cxnLst/>
              <a:rect l="l" t="t" r="r" b="b"/>
              <a:pathLst>
                <a:path w="28350" h="36468" extrusionOk="0">
                  <a:moveTo>
                    <a:pt x="14907" y="0"/>
                  </a:moveTo>
                  <a:cubicBezTo>
                    <a:pt x="14418" y="0"/>
                    <a:pt x="13930" y="20"/>
                    <a:pt x="13445" y="68"/>
                  </a:cubicBezTo>
                  <a:cubicBezTo>
                    <a:pt x="9952" y="388"/>
                    <a:pt x="8195" y="890"/>
                    <a:pt x="7350" y="2145"/>
                  </a:cubicBezTo>
                  <a:cubicBezTo>
                    <a:pt x="3013" y="8536"/>
                    <a:pt x="0" y="33233"/>
                    <a:pt x="0" y="33233"/>
                  </a:cubicBezTo>
                  <a:cubicBezTo>
                    <a:pt x="0" y="33233"/>
                    <a:pt x="6603" y="36468"/>
                    <a:pt x="16339" y="36468"/>
                  </a:cubicBezTo>
                  <a:cubicBezTo>
                    <a:pt x="19967" y="36468"/>
                    <a:pt x="24030" y="36018"/>
                    <a:pt x="28349" y="34785"/>
                  </a:cubicBezTo>
                  <a:cubicBezTo>
                    <a:pt x="28349" y="34283"/>
                    <a:pt x="28349" y="33781"/>
                    <a:pt x="28349" y="33256"/>
                  </a:cubicBezTo>
                  <a:cubicBezTo>
                    <a:pt x="28327" y="28120"/>
                    <a:pt x="28167" y="22962"/>
                    <a:pt x="27756" y="17849"/>
                  </a:cubicBezTo>
                  <a:cubicBezTo>
                    <a:pt x="27528" y="14836"/>
                    <a:pt x="27231" y="11800"/>
                    <a:pt x="26683" y="8833"/>
                  </a:cubicBezTo>
                  <a:cubicBezTo>
                    <a:pt x="26455" y="7600"/>
                    <a:pt x="26204" y="6345"/>
                    <a:pt x="25839" y="5135"/>
                  </a:cubicBezTo>
                  <a:cubicBezTo>
                    <a:pt x="25382" y="3583"/>
                    <a:pt x="24355" y="2579"/>
                    <a:pt x="22940" y="1803"/>
                  </a:cubicBezTo>
                  <a:cubicBezTo>
                    <a:pt x="22849" y="1757"/>
                    <a:pt x="22780" y="1711"/>
                    <a:pt x="22689" y="1666"/>
                  </a:cubicBezTo>
                  <a:cubicBezTo>
                    <a:pt x="22232" y="1438"/>
                    <a:pt x="21730" y="1255"/>
                    <a:pt x="21228" y="1027"/>
                  </a:cubicBezTo>
                  <a:cubicBezTo>
                    <a:pt x="20224" y="570"/>
                    <a:pt x="18740" y="273"/>
                    <a:pt x="17644" y="159"/>
                  </a:cubicBezTo>
                  <a:cubicBezTo>
                    <a:pt x="16737" y="70"/>
                    <a:pt x="15821" y="0"/>
                    <a:pt x="1490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7" name="Google Shape;4137;p52"/>
            <p:cNvSpPr/>
            <p:nvPr/>
          </p:nvSpPr>
          <p:spPr>
            <a:xfrm>
              <a:off x="8425387" y="2923454"/>
              <a:ext cx="701521" cy="902302"/>
            </a:xfrm>
            <a:custGeom>
              <a:avLst/>
              <a:gdLst/>
              <a:ahLst/>
              <a:cxnLst/>
              <a:rect l="l" t="t" r="r" b="b"/>
              <a:pathLst>
                <a:path w="28350" h="36464" extrusionOk="0">
                  <a:moveTo>
                    <a:pt x="14675" y="1"/>
                  </a:moveTo>
                  <a:cubicBezTo>
                    <a:pt x="14390" y="1"/>
                    <a:pt x="14115" y="7"/>
                    <a:pt x="13855" y="18"/>
                  </a:cubicBezTo>
                  <a:cubicBezTo>
                    <a:pt x="13718" y="41"/>
                    <a:pt x="13581" y="41"/>
                    <a:pt x="13445" y="64"/>
                  </a:cubicBezTo>
                  <a:cubicBezTo>
                    <a:pt x="13262" y="64"/>
                    <a:pt x="13079" y="87"/>
                    <a:pt x="12897" y="110"/>
                  </a:cubicBezTo>
                  <a:cubicBezTo>
                    <a:pt x="12828" y="110"/>
                    <a:pt x="12760" y="132"/>
                    <a:pt x="12714" y="132"/>
                  </a:cubicBezTo>
                  <a:cubicBezTo>
                    <a:pt x="12577" y="155"/>
                    <a:pt x="12463" y="155"/>
                    <a:pt x="12349" y="178"/>
                  </a:cubicBezTo>
                  <a:cubicBezTo>
                    <a:pt x="12280" y="178"/>
                    <a:pt x="12212" y="201"/>
                    <a:pt x="12143" y="201"/>
                  </a:cubicBezTo>
                  <a:cubicBezTo>
                    <a:pt x="12029" y="224"/>
                    <a:pt x="11915" y="224"/>
                    <a:pt x="11778" y="247"/>
                  </a:cubicBezTo>
                  <a:cubicBezTo>
                    <a:pt x="11733" y="247"/>
                    <a:pt x="11664" y="269"/>
                    <a:pt x="11618" y="269"/>
                  </a:cubicBezTo>
                  <a:cubicBezTo>
                    <a:pt x="11482" y="292"/>
                    <a:pt x="11345" y="315"/>
                    <a:pt x="11208" y="338"/>
                  </a:cubicBezTo>
                  <a:cubicBezTo>
                    <a:pt x="11139" y="338"/>
                    <a:pt x="11094" y="361"/>
                    <a:pt x="11025" y="361"/>
                  </a:cubicBezTo>
                  <a:cubicBezTo>
                    <a:pt x="10934" y="384"/>
                    <a:pt x="10865" y="406"/>
                    <a:pt x="10774" y="406"/>
                  </a:cubicBezTo>
                  <a:cubicBezTo>
                    <a:pt x="10705" y="429"/>
                    <a:pt x="10637" y="429"/>
                    <a:pt x="10569" y="452"/>
                  </a:cubicBezTo>
                  <a:cubicBezTo>
                    <a:pt x="10500" y="475"/>
                    <a:pt x="10432" y="475"/>
                    <a:pt x="10340" y="498"/>
                  </a:cubicBezTo>
                  <a:cubicBezTo>
                    <a:pt x="10272" y="521"/>
                    <a:pt x="10203" y="543"/>
                    <a:pt x="10135" y="543"/>
                  </a:cubicBezTo>
                  <a:cubicBezTo>
                    <a:pt x="10021" y="566"/>
                    <a:pt x="9929" y="589"/>
                    <a:pt x="9838" y="612"/>
                  </a:cubicBezTo>
                  <a:cubicBezTo>
                    <a:pt x="9792" y="635"/>
                    <a:pt x="9724" y="657"/>
                    <a:pt x="9678" y="680"/>
                  </a:cubicBezTo>
                  <a:cubicBezTo>
                    <a:pt x="9610" y="680"/>
                    <a:pt x="9564" y="703"/>
                    <a:pt x="9496" y="726"/>
                  </a:cubicBezTo>
                  <a:cubicBezTo>
                    <a:pt x="9450" y="749"/>
                    <a:pt x="9382" y="749"/>
                    <a:pt x="9336" y="772"/>
                  </a:cubicBezTo>
                  <a:cubicBezTo>
                    <a:pt x="9267" y="794"/>
                    <a:pt x="9222" y="817"/>
                    <a:pt x="9176" y="840"/>
                  </a:cubicBezTo>
                  <a:cubicBezTo>
                    <a:pt x="9108" y="863"/>
                    <a:pt x="9016" y="886"/>
                    <a:pt x="8948" y="909"/>
                  </a:cubicBezTo>
                  <a:cubicBezTo>
                    <a:pt x="8879" y="954"/>
                    <a:pt x="8834" y="977"/>
                    <a:pt x="8765" y="1000"/>
                  </a:cubicBezTo>
                  <a:cubicBezTo>
                    <a:pt x="8720" y="1023"/>
                    <a:pt x="8674" y="1046"/>
                    <a:pt x="8628" y="1068"/>
                  </a:cubicBezTo>
                  <a:cubicBezTo>
                    <a:pt x="8583" y="1091"/>
                    <a:pt x="8537" y="1114"/>
                    <a:pt x="8514" y="1114"/>
                  </a:cubicBezTo>
                  <a:cubicBezTo>
                    <a:pt x="8446" y="1160"/>
                    <a:pt x="8400" y="1182"/>
                    <a:pt x="8354" y="1205"/>
                  </a:cubicBezTo>
                  <a:cubicBezTo>
                    <a:pt x="8332" y="1228"/>
                    <a:pt x="8286" y="1251"/>
                    <a:pt x="8263" y="1274"/>
                  </a:cubicBezTo>
                  <a:cubicBezTo>
                    <a:pt x="8218" y="1297"/>
                    <a:pt x="8172" y="1319"/>
                    <a:pt x="8126" y="1342"/>
                  </a:cubicBezTo>
                  <a:cubicBezTo>
                    <a:pt x="8195" y="2415"/>
                    <a:pt x="7989" y="4652"/>
                    <a:pt x="12668" y="5565"/>
                  </a:cubicBezTo>
                  <a:cubicBezTo>
                    <a:pt x="18420" y="6683"/>
                    <a:pt x="20064" y="9354"/>
                    <a:pt x="21159" y="16201"/>
                  </a:cubicBezTo>
                  <a:cubicBezTo>
                    <a:pt x="22182" y="22594"/>
                    <a:pt x="20758" y="31752"/>
                    <a:pt x="11112" y="31752"/>
                  </a:cubicBezTo>
                  <a:cubicBezTo>
                    <a:pt x="10425" y="31752"/>
                    <a:pt x="9697" y="31706"/>
                    <a:pt x="8925" y="31609"/>
                  </a:cubicBezTo>
                  <a:cubicBezTo>
                    <a:pt x="4109" y="30992"/>
                    <a:pt x="1941" y="28504"/>
                    <a:pt x="1073" y="25765"/>
                  </a:cubicBezTo>
                  <a:cubicBezTo>
                    <a:pt x="1073" y="25788"/>
                    <a:pt x="1073" y="25788"/>
                    <a:pt x="1073" y="25788"/>
                  </a:cubicBezTo>
                  <a:cubicBezTo>
                    <a:pt x="1028" y="26039"/>
                    <a:pt x="982" y="26290"/>
                    <a:pt x="959" y="26541"/>
                  </a:cubicBezTo>
                  <a:cubicBezTo>
                    <a:pt x="959" y="26564"/>
                    <a:pt x="936" y="26564"/>
                    <a:pt x="936" y="26587"/>
                  </a:cubicBezTo>
                  <a:cubicBezTo>
                    <a:pt x="388" y="30216"/>
                    <a:pt x="46" y="32841"/>
                    <a:pt x="0" y="33183"/>
                  </a:cubicBezTo>
                  <a:cubicBezTo>
                    <a:pt x="0" y="33206"/>
                    <a:pt x="0" y="33206"/>
                    <a:pt x="0" y="33206"/>
                  </a:cubicBezTo>
                  <a:cubicBezTo>
                    <a:pt x="0" y="33229"/>
                    <a:pt x="0" y="33229"/>
                    <a:pt x="0" y="33229"/>
                  </a:cubicBezTo>
                  <a:cubicBezTo>
                    <a:pt x="0" y="33229"/>
                    <a:pt x="6603" y="36464"/>
                    <a:pt x="16339" y="36464"/>
                  </a:cubicBezTo>
                  <a:cubicBezTo>
                    <a:pt x="19967" y="36464"/>
                    <a:pt x="24030" y="36014"/>
                    <a:pt x="28349" y="34781"/>
                  </a:cubicBezTo>
                  <a:cubicBezTo>
                    <a:pt x="28349" y="34302"/>
                    <a:pt x="28349" y="33800"/>
                    <a:pt x="28349" y="33298"/>
                  </a:cubicBezTo>
                  <a:cubicBezTo>
                    <a:pt x="28349" y="33275"/>
                    <a:pt x="28349" y="33229"/>
                    <a:pt x="28349" y="33183"/>
                  </a:cubicBezTo>
                  <a:cubicBezTo>
                    <a:pt x="28349" y="32727"/>
                    <a:pt x="28349" y="32248"/>
                    <a:pt x="28327" y="31791"/>
                  </a:cubicBezTo>
                  <a:cubicBezTo>
                    <a:pt x="28304" y="28915"/>
                    <a:pt x="28212" y="24304"/>
                    <a:pt x="27893" y="19511"/>
                  </a:cubicBezTo>
                  <a:cubicBezTo>
                    <a:pt x="27847" y="18963"/>
                    <a:pt x="27802" y="18416"/>
                    <a:pt x="27756" y="17868"/>
                  </a:cubicBezTo>
                  <a:cubicBezTo>
                    <a:pt x="27756" y="17799"/>
                    <a:pt x="27756" y="17731"/>
                    <a:pt x="27756" y="17662"/>
                  </a:cubicBezTo>
                  <a:cubicBezTo>
                    <a:pt x="27733" y="17434"/>
                    <a:pt x="27710" y="17229"/>
                    <a:pt x="27688" y="17000"/>
                  </a:cubicBezTo>
                  <a:cubicBezTo>
                    <a:pt x="27505" y="14763"/>
                    <a:pt x="27277" y="12549"/>
                    <a:pt x="26957" y="10518"/>
                  </a:cubicBezTo>
                  <a:cubicBezTo>
                    <a:pt x="26957" y="10472"/>
                    <a:pt x="26957" y="10450"/>
                    <a:pt x="26957" y="10404"/>
                  </a:cubicBezTo>
                  <a:cubicBezTo>
                    <a:pt x="26911" y="10221"/>
                    <a:pt x="26889" y="10016"/>
                    <a:pt x="26843" y="9810"/>
                  </a:cubicBezTo>
                  <a:cubicBezTo>
                    <a:pt x="26797" y="9514"/>
                    <a:pt x="26752" y="9217"/>
                    <a:pt x="26706" y="8920"/>
                  </a:cubicBezTo>
                  <a:cubicBezTo>
                    <a:pt x="26683" y="8852"/>
                    <a:pt x="26683" y="8783"/>
                    <a:pt x="26660" y="8715"/>
                  </a:cubicBezTo>
                  <a:cubicBezTo>
                    <a:pt x="26615" y="8509"/>
                    <a:pt x="26592" y="8304"/>
                    <a:pt x="26546" y="8099"/>
                  </a:cubicBezTo>
                  <a:cubicBezTo>
                    <a:pt x="26523" y="8007"/>
                    <a:pt x="26501" y="7916"/>
                    <a:pt x="26501" y="7825"/>
                  </a:cubicBezTo>
                  <a:cubicBezTo>
                    <a:pt x="26455" y="7596"/>
                    <a:pt x="26409" y="7368"/>
                    <a:pt x="26341" y="7140"/>
                  </a:cubicBezTo>
                  <a:cubicBezTo>
                    <a:pt x="26318" y="7003"/>
                    <a:pt x="26295" y="6866"/>
                    <a:pt x="26250" y="6752"/>
                  </a:cubicBezTo>
                  <a:cubicBezTo>
                    <a:pt x="26227" y="6592"/>
                    <a:pt x="26181" y="6455"/>
                    <a:pt x="26158" y="6295"/>
                  </a:cubicBezTo>
                  <a:cubicBezTo>
                    <a:pt x="26113" y="6181"/>
                    <a:pt x="26090" y="6067"/>
                    <a:pt x="26067" y="5953"/>
                  </a:cubicBezTo>
                  <a:cubicBezTo>
                    <a:pt x="25998" y="5725"/>
                    <a:pt x="25930" y="5474"/>
                    <a:pt x="25861" y="5245"/>
                  </a:cubicBezTo>
                  <a:cubicBezTo>
                    <a:pt x="25861" y="5200"/>
                    <a:pt x="25839" y="5154"/>
                    <a:pt x="25839" y="5108"/>
                  </a:cubicBezTo>
                  <a:cubicBezTo>
                    <a:pt x="25359" y="3556"/>
                    <a:pt x="24332" y="2575"/>
                    <a:pt x="22940" y="1799"/>
                  </a:cubicBezTo>
                  <a:cubicBezTo>
                    <a:pt x="22849" y="1753"/>
                    <a:pt x="22780" y="1707"/>
                    <a:pt x="22689" y="1662"/>
                  </a:cubicBezTo>
                  <a:cubicBezTo>
                    <a:pt x="22232" y="1434"/>
                    <a:pt x="21707" y="1251"/>
                    <a:pt x="21228" y="1023"/>
                  </a:cubicBezTo>
                  <a:cubicBezTo>
                    <a:pt x="20224" y="566"/>
                    <a:pt x="18763" y="269"/>
                    <a:pt x="17667" y="178"/>
                  </a:cubicBezTo>
                  <a:cubicBezTo>
                    <a:pt x="17553" y="155"/>
                    <a:pt x="17439" y="155"/>
                    <a:pt x="17348" y="132"/>
                  </a:cubicBezTo>
                  <a:lnTo>
                    <a:pt x="17302" y="132"/>
                  </a:lnTo>
                  <a:cubicBezTo>
                    <a:pt x="16405" y="48"/>
                    <a:pt x="15495" y="1"/>
                    <a:pt x="1467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8" name="Google Shape;4138;p52"/>
            <p:cNvSpPr/>
            <p:nvPr/>
          </p:nvSpPr>
          <p:spPr>
            <a:xfrm>
              <a:off x="8543420" y="3747958"/>
              <a:ext cx="505540" cy="50851"/>
            </a:xfrm>
            <a:custGeom>
              <a:avLst/>
              <a:gdLst/>
              <a:ahLst/>
              <a:cxnLst/>
              <a:rect l="l" t="t" r="r" b="b"/>
              <a:pathLst>
                <a:path w="20430" h="2055" extrusionOk="0">
                  <a:moveTo>
                    <a:pt x="20430" y="0"/>
                  </a:moveTo>
                  <a:lnTo>
                    <a:pt x="20430" y="0"/>
                  </a:lnTo>
                  <a:cubicBezTo>
                    <a:pt x="20429" y="0"/>
                    <a:pt x="20270" y="46"/>
                    <a:pt x="19996" y="115"/>
                  </a:cubicBezTo>
                  <a:cubicBezTo>
                    <a:pt x="19722" y="206"/>
                    <a:pt x="19357" y="343"/>
                    <a:pt x="18877" y="457"/>
                  </a:cubicBezTo>
                  <a:cubicBezTo>
                    <a:pt x="17942" y="754"/>
                    <a:pt x="16686" y="1028"/>
                    <a:pt x="15431" y="1256"/>
                  </a:cubicBezTo>
                  <a:cubicBezTo>
                    <a:pt x="14153" y="1461"/>
                    <a:pt x="12874" y="1598"/>
                    <a:pt x="11893" y="1644"/>
                  </a:cubicBezTo>
                  <a:cubicBezTo>
                    <a:pt x="11414" y="1689"/>
                    <a:pt x="11003" y="1689"/>
                    <a:pt x="10729" y="1689"/>
                  </a:cubicBezTo>
                  <a:cubicBezTo>
                    <a:pt x="10455" y="1712"/>
                    <a:pt x="10295" y="1712"/>
                    <a:pt x="10295" y="1712"/>
                  </a:cubicBezTo>
                  <a:cubicBezTo>
                    <a:pt x="10295" y="1712"/>
                    <a:pt x="10001" y="1722"/>
                    <a:pt x="9521" y="1722"/>
                  </a:cubicBezTo>
                  <a:cubicBezTo>
                    <a:pt x="9281" y="1722"/>
                    <a:pt x="8994" y="1720"/>
                    <a:pt x="8675" y="1712"/>
                  </a:cubicBezTo>
                  <a:cubicBezTo>
                    <a:pt x="7693" y="1712"/>
                    <a:pt x="6415" y="1644"/>
                    <a:pt x="5114" y="1530"/>
                  </a:cubicBezTo>
                  <a:cubicBezTo>
                    <a:pt x="3836" y="1393"/>
                    <a:pt x="2557" y="1210"/>
                    <a:pt x="1599" y="1028"/>
                  </a:cubicBezTo>
                  <a:cubicBezTo>
                    <a:pt x="1119" y="936"/>
                    <a:pt x="731" y="845"/>
                    <a:pt x="435" y="799"/>
                  </a:cubicBezTo>
                  <a:cubicBezTo>
                    <a:pt x="161" y="754"/>
                    <a:pt x="1" y="731"/>
                    <a:pt x="1" y="731"/>
                  </a:cubicBezTo>
                  <a:lnTo>
                    <a:pt x="1" y="731"/>
                  </a:lnTo>
                  <a:cubicBezTo>
                    <a:pt x="1" y="754"/>
                    <a:pt x="161" y="799"/>
                    <a:pt x="435" y="868"/>
                  </a:cubicBezTo>
                  <a:cubicBezTo>
                    <a:pt x="708" y="936"/>
                    <a:pt x="1097" y="1050"/>
                    <a:pt x="1576" y="1165"/>
                  </a:cubicBezTo>
                  <a:cubicBezTo>
                    <a:pt x="2512" y="1370"/>
                    <a:pt x="3813" y="1598"/>
                    <a:pt x="5091" y="1758"/>
                  </a:cubicBezTo>
                  <a:cubicBezTo>
                    <a:pt x="6392" y="1918"/>
                    <a:pt x="7693" y="2009"/>
                    <a:pt x="8675" y="2032"/>
                  </a:cubicBezTo>
                  <a:cubicBezTo>
                    <a:pt x="9633" y="2055"/>
                    <a:pt x="10295" y="2055"/>
                    <a:pt x="10295" y="2055"/>
                  </a:cubicBezTo>
                  <a:cubicBezTo>
                    <a:pt x="10295" y="2055"/>
                    <a:pt x="10455" y="2055"/>
                    <a:pt x="10752" y="2032"/>
                  </a:cubicBezTo>
                  <a:cubicBezTo>
                    <a:pt x="11026" y="2009"/>
                    <a:pt x="11436" y="2009"/>
                    <a:pt x="11916" y="1963"/>
                  </a:cubicBezTo>
                  <a:cubicBezTo>
                    <a:pt x="12897" y="1895"/>
                    <a:pt x="14175" y="1735"/>
                    <a:pt x="15454" y="1507"/>
                  </a:cubicBezTo>
                  <a:cubicBezTo>
                    <a:pt x="16732" y="1233"/>
                    <a:pt x="17987" y="913"/>
                    <a:pt x="18923" y="594"/>
                  </a:cubicBezTo>
                  <a:cubicBezTo>
                    <a:pt x="19380" y="457"/>
                    <a:pt x="19745" y="274"/>
                    <a:pt x="20019" y="183"/>
                  </a:cubicBezTo>
                  <a:cubicBezTo>
                    <a:pt x="20293" y="69"/>
                    <a:pt x="20430" y="23"/>
                    <a:pt x="204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9" name="Google Shape;4139;p52"/>
            <p:cNvSpPr/>
            <p:nvPr/>
          </p:nvSpPr>
          <p:spPr>
            <a:xfrm>
              <a:off x="8634358" y="2934070"/>
              <a:ext cx="302211" cy="114173"/>
            </a:xfrm>
            <a:custGeom>
              <a:avLst/>
              <a:gdLst/>
              <a:ahLst/>
              <a:cxnLst/>
              <a:rect l="l" t="t" r="r" b="b"/>
              <a:pathLst>
                <a:path w="12213" h="4614" extrusionOk="0">
                  <a:moveTo>
                    <a:pt x="10021" y="0"/>
                  </a:moveTo>
                  <a:cubicBezTo>
                    <a:pt x="10021" y="0"/>
                    <a:pt x="4977" y="571"/>
                    <a:pt x="3539" y="571"/>
                  </a:cubicBezTo>
                  <a:cubicBezTo>
                    <a:pt x="2101" y="571"/>
                    <a:pt x="1" y="3287"/>
                    <a:pt x="4589" y="4405"/>
                  </a:cubicBezTo>
                  <a:cubicBezTo>
                    <a:pt x="5193" y="4550"/>
                    <a:pt x="5765" y="4613"/>
                    <a:pt x="6302" y="4613"/>
                  </a:cubicBezTo>
                  <a:cubicBezTo>
                    <a:pt x="9255" y="4613"/>
                    <a:pt x="11159" y="2697"/>
                    <a:pt x="11642" y="1712"/>
                  </a:cubicBezTo>
                  <a:cubicBezTo>
                    <a:pt x="12212" y="571"/>
                    <a:pt x="10021" y="0"/>
                    <a:pt x="10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0" name="Google Shape;4140;p52"/>
            <p:cNvSpPr/>
            <p:nvPr/>
          </p:nvSpPr>
          <p:spPr>
            <a:xfrm>
              <a:off x="8702704" y="2825612"/>
              <a:ext cx="184152" cy="185167"/>
            </a:xfrm>
            <a:custGeom>
              <a:avLst/>
              <a:gdLst/>
              <a:ahLst/>
              <a:cxnLst/>
              <a:rect l="l" t="t" r="r" b="b"/>
              <a:pathLst>
                <a:path w="7442" h="7483" extrusionOk="0">
                  <a:moveTo>
                    <a:pt x="7213" y="1"/>
                  </a:moveTo>
                  <a:lnTo>
                    <a:pt x="1" y="2192"/>
                  </a:lnTo>
                  <a:lnTo>
                    <a:pt x="571" y="6574"/>
                  </a:lnTo>
                  <a:cubicBezTo>
                    <a:pt x="571" y="6574"/>
                    <a:pt x="1899" y="7483"/>
                    <a:pt x="3695" y="7483"/>
                  </a:cubicBezTo>
                  <a:cubicBezTo>
                    <a:pt x="4830" y="7483"/>
                    <a:pt x="6151" y="7120"/>
                    <a:pt x="7442" y="5935"/>
                  </a:cubicBezTo>
                  <a:lnTo>
                    <a:pt x="7213" y="1"/>
                  </a:ln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1" name="Google Shape;4141;p52"/>
            <p:cNvSpPr/>
            <p:nvPr/>
          </p:nvSpPr>
          <p:spPr>
            <a:xfrm>
              <a:off x="8702704" y="2825612"/>
              <a:ext cx="184152" cy="174551"/>
            </a:xfrm>
            <a:custGeom>
              <a:avLst/>
              <a:gdLst/>
              <a:ahLst/>
              <a:cxnLst/>
              <a:rect l="l" t="t" r="r" b="b"/>
              <a:pathLst>
                <a:path w="7442" h="7054" extrusionOk="0">
                  <a:moveTo>
                    <a:pt x="7213" y="1"/>
                  </a:moveTo>
                  <a:lnTo>
                    <a:pt x="1" y="2192"/>
                  </a:lnTo>
                  <a:lnTo>
                    <a:pt x="206" y="3721"/>
                  </a:lnTo>
                  <a:cubicBezTo>
                    <a:pt x="822" y="3676"/>
                    <a:pt x="1439" y="3607"/>
                    <a:pt x="2078" y="3562"/>
                  </a:cubicBezTo>
                  <a:cubicBezTo>
                    <a:pt x="2877" y="3470"/>
                    <a:pt x="3698" y="3333"/>
                    <a:pt x="4497" y="3310"/>
                  </a:cubicBezTo>
                  <a:cubicBezTo>
                    <a:pt x="4507" y="3310"/>
                    <a:pt x="4517" y="3310"/>
                    <a:pt x="4527" y="3310"/>
                  </a:cubicBezTo>
                  <a:cubicBezTo>
                    <a:pt x="6321" y="3310"/>
                    <a:pt x="6116" y="5351"/>
                    <a:pt x="5730" y="7054"/>
                  </a:cubicBezTo>
                  <a:cubicBezTo>
                    <a:pt x="6300" y="6826"/>
                    <a:pt x="6871" y="6460"/>
                    <a:pt x="7442" y="5935"/>
                  </a:cubicBezTo>
                  <a:lnTo>
                    <a:pt x="7213"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42" name="Google Shape;4142;p52"/>
          <p:cNvGrpSpPr/>
          <p:nvPr/>
        </p:nvGrpSpPr>
        <p:grpSpPr>
          <a:xfrm rot="-7081700" flipH="1">
            <a:off x="2198241" y="415528"/>
            <a:ext cx="1122680" cy="2364825"/>
            <a:chOff x="4458800" y="2953350"/>
            <a:chExt cx="842025" cy="1773650"/>
          </a:xfrm>
        </p:grpSpPr>
        <p:sp>
          <p:nvSpPr>
            <p:cNvPr id="4143" name="Google Shape;4143;p5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4" name="Google Shape;4144;p5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5" name="Google Shape;4145;p5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6" name="Google Shape;4146;p5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7" name="Google Shape;4147;p5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8" name="Google Shape;4148;p5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9" name="Google Shape;4149;p5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0" name="Google Shape;4150;p5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1" name="Google Shape;4151;p5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2" name="Google Shape;4152;p5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3" name="Google Shape;4153;p5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4" name="Google Shape;4154;p5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5" name="Google Shape;4155;p5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6" name="Google Shape;4156;p5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7" name="Google Shape;4157;p5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8" name="Google Shape;4158;p5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9" name="Google Shape;4159;p5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0" name="Google Shape;4160;p5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1" name="Google Shape;4161;p5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2" name="Google Shape;4162;p5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3" name="Google Shape;4163;p5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64" name="Google Shape;4164;p52"/>
          <p:cNvGrpSpPr/>
          <p:nvPr/>
        </p:nvGrpSpPr>
        <p:grpSpPr>
          <a:xfrm rot="-2166950" flipH="1">
            <a:off x="5168367" y="517713"/>
            <a:ext cx="1855272" cy="2313356"/>
            <a:chOff x="2386975" y="3180875"/>
            <a:chExt cx="1391500" cy="1735075"/>
          </a:xfrm>
        </p:grpSpPr>
        <p:sp>
          <p:nvSpPr>
            <p:cNvPr id="4165" name="Google Shape;4165;p5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6" name="Google Shape;4166;p5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7" name="Google Shape;4167;p5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8" name="Google Shape;4168;p5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9" name="Google Shape;4169;p5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0" name="Google Shape;4170;p5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1" name="Google Shape;4171;p5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2" name="Google Shape;4172;p5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3" name="Google Shape;4173;p5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4" name="Google Shape;4174;p5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5" name="Google Shape;4175;p5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6" name="Google Shape;4176;p5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7" name="Google Shape;4177;p5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8" name="Google Shape;4178;p5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9" name="Google Shape;4179;p5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0" name="Google Shape;4180;p5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1" name="Google Shape;4181;p5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2" name="Google Shape;4182;p5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3" name="Google Shape;4183;p5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4" name="Google Shape;4184;p5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5" name="Google Shape;4185;p5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6" name="Google Shape;4186;p5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87" name="Google Shape;4187;p52"/>
          <p:cNvGrpSpPr/>
          <p:nvPr/>
        </p:nvGrpSpPr>
        <p:grpSpPr>
          <a:xfrm rot="5953102">
            <a:off x="1657572" y="2687441"/>
            <a:ext cx="1717960" cy="2187167"/>
            <a:chOff x="659300" y="3268175"/>
            <a:chExt cx="1288450" cy="1640350"/>
          </a:xfrm>
        </p:grpSpPr>
        <p:sp>
          <p:nvSpPr>
            <p:cNvPr id="4188" name="Google Shape;4188;p52"/>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9" name="Google Shape;4189;p52"/>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0" name="Google Shape;4190;p52"/>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1" name="Google Shape;4191;p52"/>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2" name="Google Shape;4192;p52"/>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3" name="Google Shape;4193;p52"/>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4" name="Google Shape;4194;p52"/>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5" name="Google Shape;4195;p52"/>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6" name="Google Shape;4196;p52"/>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7" name="Google Shape;4197;p52"/>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8" name="Google Shape;4198;p52"/>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9" name="Google Shape;4199;p52"/>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0" name="Google Shape;4200;p52"/>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1" name="Google Shape;4201;p52"/>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2" name="Google Shape;4202;p52"/>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3" name="Google Shape;4203;p52"/>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4" name="Google Shape;4204;p52"/>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5" name="Google Shape;4205;p52"/>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6" name="Google Shape;4206;p52"/>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7" name="Google Shape;4207;p52"/>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8" name="Google Shape;4208;p52"/>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9" name="Google Shape;4209;p52"/>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0" name="Google Shape;4210;p52"/>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11" name="Google Shape;4211;p52"/>
          <p:cNvGrpSpPr/>
          <p:nvPr/>
        </p:nvGrpSpPr>
        <p:grpSpPr>
          <a:xfrm rot="1063801">
            <a:off x="7141367" y="354774"/>
            <a:ext cx="2093957" cy="2401316"/>
            <a:chOff x="3056825" y="-2290075"/>
            <a:chExt cx="1465250" cy="1680325"/>
          </a:xfrm>
        </p:grpSpPr>
        <p:sp>
          <p:nvSpPr>
            <p:cNvPr id="4212" name="Google Shape;4212;p5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3" name="Google Shape;4213;p5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4" name="Google Shape;4214;p5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5" name="Google Shape;4215;p5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6" name="Google Shape;4216;p5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7" name="Google Shape;4217;p5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8" name="Google Shape;4218;p5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9" name="Google Shape;4219;p5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0" name="Google Shape;4220;p5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1" name="Google Shape;4221;p5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2" name="Google Shape;4222;p5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3" name="Google Shape;4223;p5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4" name="Google Shape;4224;p5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5" name="Google Shape;4225;p5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6" name="Google Shape;4226;p5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27" name="Google Shape;4227;p52"/>
          <p:cNvGrpSpPr/>
          <p:nvPr/>
        </p:nvGrpSpPr>
        <p:grpSpPr>
          <a:xfrm>
            <a:off x="2045226" y="1471258"/>
            <a:ext cx="8101549" cy="4619505"/>
            <a:chOff x="1275600" y="1191775"/>
            <a:chExt cx="4346325" cy="3314800"/>
          </a:xfrm>
        </p:grpSpPr>
        <p:sp>
          <p:nvSpPr>
            <p:cNvPr id="4228" name="Google Shape;4228;p5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9" name="Google Shape;4229;p5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0" name="Google Shape;4230;p5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1" name="Google Shape;4231;p5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2" name="Google Shape;4232;p5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3" name="Google Shape;4233;p5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4" name="Google Shape;4234;p5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5" name="Google Shape;4235;p5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6" name="Google Shape;4236;p5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7" name="Google Shape;4237;p5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8" name="Google Shape;4238;p5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9" name="Google Shape;4239;p5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0" name="Google Shape;4240;p5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1" name="Google Shape;4241;p5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2" name="Google Shape;4242;p5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3" name="Google Shape;4243;p5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4" name="Google Shape;4244;p5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46" name="Google Shape;4246;p52"/>
          <p:cNvGrpSpPr/>
          <p:nvPr/>
        </p:nvGrpSpPr>
        <p:grpSpPr>
          <a:xfrm>
            <a:off x="9117089" y="2312374"/>
            <a:ext cx="1857689" cy="2576845"/>
            <a:chOff x="8126591" y="1734655"/>
            <a:chExt cx="1393267" cy="1932634"/>
          </a:xfrm>
        </p:grpSpPr>
        <p:sp>
          <p:nvSpPr>
            <p:cNvPr id="4247" name="Google Shape;4247;p52"/>
            <p:cNvSpPr/>
            <p:nvPr/>
          </p:nvSpPr>
          <p:spPr>
            <a:xfrm>
              <a:off x="8807400" y="2991701"/>
              <a:ext cx="466913" cy="675588"/>
            </a:xfrm>
            <a:custGeom>
              <a:avLst/>
              <a:gdLst/>
              <a:ahLst/>
              <a:cxnLst/>
              <a:rect l="l" t="t" r="r" b="b"/>
              <a:pathLst>
                <a:path w="18869" h="27302" extrusionOk="0">
                  <a:moveTo>
                    <a:pt x="7122" y="1"/>
                  </a:moveTo>
                  <a:cubicBezTo>
                    <a:pt x="5913" y="1"/>
                    <a:pt x="4593" y="597"/>
                    <a:pt x="3918" y="1346"/>
                  </a:cubicBezTo>
                  <a:cubicBezTo>
                    <a:pt x="2914" y="2442"/>
                    <a:pt x="2412" y="3994"/>
                    <a:pt x="2686" y="5386"/>
                  </a:cubicBezTo>
                  <a:cubicBezTo>
                    <a:pt x="3142" y="7737"/>
                    <a:pt x="4443" y="9837"/>
                    <a:pt x="5425" y="12005"/>
                  </a:cubicBezTo>
                  <a:cubicBezTo>
                    <a:pt x="6634" y="14767"/>
                    <a:pt x="8072" y="16479"/>
                    <a:pt x="9533" y="19150"/>
                  </a:cubicBezTo>
                  <a:cubicBezTo>
                    <a:pt x="8004" y="18282"/>
                    <a:pt x="6018" y="17506"/>
                    <a:pt x="4375" y="16867"/>
                  </a:cubicBezTo>
                  <a:cubicBezTo>
                    <a:pt x="3978" y="16710"/>
                    <a:pt x="3577" y="16637"/>
                    <a:pt x="3193" y="16637"/>
                  </a:cubicBezTo>
                  <a:cubicBezTo>
                    <a:pt x="1410" y="16637"/>
                    <a:pt x="0" y="18199"/>
                    <a:pt x="1202" y="20040"/>
                  </a:cubicBezTo>
                  <a:cubicBezTo>
                    <a:pt x="2206" y="21546"/>
                    <a:pt x="3850" y="23007"/>
                    <a:pt x="5288" y="24194"/>
                  </a:cubicBezTo>
                  <a:cubicBezTo>
                    <a:pt x="7314" y="25892"/>
                    <a:pt x="10251" y="27302"/>
                    <a:pt x="12859" y="27302"/>
                  </a:cubicBezTo>
                  <a:cubicBezTo>
                    <a:pt x="14600" y="27302"/>
                    <a:pt x="16193" y="26674"/>
                    <a:pt x="17271" y="25084"/>
                  </a:cubicBezTo>
                  <a:cubicBezTo>
                    <a:pt x="18869" y="22733"/>
                    <a:pt x="17887" y="19173"/>
                    <a:pt x="17203" y="16685"/>
                  </a:cubicBezTo>
                  <a:cubicBezTo>
                    <a:pt x="16107" y="12599"/>
                    <a:pt x="14372" y="8559"/>
                    <a:pt x="12204" y="4793"/>
                  </a:cubicBezTo>
                  <a:cubicBezTo>
                    <a:pt x="11496" y="3560"/>
                    <a:pt x="10743" y="2236"/>
                    <a:pt x="9670" y="1209"/>
                  </a:cubicBezTo>
                  <a:cubicBezTo>
                    <a:pt x="9442" y="981"/>
                    <a:pt x="9168" y="730"/>
                    <a:pt x="8871" y="524"/>
                  </a:cubicBezTo>
                  <a:cubicBezTo>
                    <a:pt x="8552" y="319"/>
                    <a:pt x="8232" y="159"/>
                    <a:pt x="7890" y="91"/>
                  </a:cubicBezTo>
                  <a:cubicBezTo>
                    <a:pt x="7645" y="29"/>
                    <a:pt x="7386" y="1"/>
                    <a:pt x="7122" y="1"/>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8" name="Google Shape;4248;p52"/>
            <p:cNvSpPr/>
            <p:nvPr/>
          </p:nvSpPr>
          <p:spPr>
            <a:xfrm>
              <a:off x="8809454" y="3199534"/>
              <a:ext cx="464860" cy="467755"/>
            </a:xfrm>
            <a:custGeom>
              <a:avLst/>
              <a:gdLst/>
              <a:ahLst/>
              <a:cxnLst/>
              <a:rect l="l" t="t" r="r" b="b"/>
              <a:pathLst>
                <a:path w="18786" h="18903" extrusionOk="0">
                  <a:moveTo>
                    <a:pt x="14015" y="0"/>
                  </a:moveTo>
                  <a:cubicBezTo>
                    <a:pt x="11527" y="982"/>
                    <a:pt x="7350" y="2808"/>
                    <a:pt x="5365" y="3675"/>
                  </a:cubicBezTo>
                  <a:cubicBezTo>
                    <a:pt x="5753" y="4565"/>
                    <a:pt x="6163" y="5341"/>
                    <a:pt x="6620" y="6094"/>
                  </a:cubicBezTo>
                  <a:cubicBezTo>
                    <a:pt x="8244" y="5418"/>
                    <a:pt x="10805" y="4473"/>
                    <a:pt x="11746" y="4473"/>
                  </a:cubicBezTo>
                  <a:cubicBezTo>
                    <a:pt x="11757" y="4473"/>
                    <a:pt x="11768" y="4474"/>
                    <a:pt x="11778" y="4474"/>
                  </a:cubicBezTo>
                  <a:cubicBezTo>
                    <a:pt x="13171" y="4542"/>
                    <a:pt x="14723" y="8423"/>
                    <a:pt x="14358" y="10135"/>
                  </a:cubicBezTo>
                  <a:cubicBezTo>
                    <a:pt x="14281" y="10504"/>
                    <a:pt x="13907" y="10650"/>
                    <a:pt x="13367" y="10650"/>
                  </a:cubicBezTo>
                  <a:cubicBezTo>
                    <a:pt x="12141" y="10650"/>
                    <a:pt x="10055" y="9899"/>
                    <a:pt x="8629" y="9313"/>
                  </a:cubicBezTo>
                  <a:lnTo>
                    <a:pt x="8629" y="9313"/>
                  </a:lnTo>
                  <a:cubicBezTo>
                    <a:pt x="8902" y="9769"/>
                    <a:pt x="9176" y="10226"/>
                    <a:pt x="9450" y="10751"/>
                  </a:cubicBezTo>
                  <a:cubicBezTo>
                    <a:pt x="8971" y="10477"/>
                    <a:pt x="8446" y="10203"/>
                    <a:pt x="7898" y="9952"/>
                  </a:cubicBezTo>
                  <a:lnTo>
                    <a:pt x="7898" y="9952"/>
                  </a:lnTo>
                  <a:cubicBezTo>
                    <a:pt x="7899" y="9952"/>
                    <a:pt x="13194" y="13193"/>
                    <a:pt x="13673" y="15065"/>
                  </a:cubicBezTo>
                  <a:cubicBezTo>
                    <a:pt x="13932" y="16030"/>
                    <a:pt x="13323" y="16716"/>
                    <a:pt x="12012" y="16716"/>
                  </a:cubicBezTo>
                  <a:cubicBezTo>
                    <a:pt x="10781" y="16716"/>
                    <a:pt x="8930" y="16110"/>
                    <a:pt x="6597" y="14563"/>
                  </a:cubicBezTo>
                  <a:cubicBezTo>
                    <a:pt x="2420" y="11778"/>
                    <a:pt x="4337" y="9404"/>
                    <a:pt x="4931" y="8719"/>
                  </a:cubicBezTo>
                  <a:cubicBezTo>
                    <a:pt x="4817" y="8674"/>
                    <a:pt x="4703" y="8628"/>
                    <a:pt x="4589" y="8582"/>
                  </a:cubicBezTo>
                  <a:cubicBezTo>
                    <a:pt x="4132" y="8491"/>
                    <a:pt x="3470" y="8377"/>
                    <a:pt x="2717" y="8263"/>
                  </a:cubicBezTo>
                  <a:cubicBezTo>
                    <a:pt x="1142" y="8468"/>
                    <a:pt x="1" y="9929"/>
                    <a:pt x="1119" y="11641"/>
                  </a:cubicBezTo>
                  <a:cubicBezTo>
                    <a:pt x="2123" y="13147"/>
                    <a:pt x="3767" y="14608"/>
                    <a:pt x="5205" y="15795"/>
                  </a:cubicBezTo>
                  <a:cubicBezTo>
                    <a:pt x="7231" y="17493"/>
                    <a:pt x="10168" y="18903"/>
                    <a:pt x="12776" y="18903"/>
                  </a:cubicBezTo>
                  <a:cubicBezTo>
                    <a:pt x="14517" y="18903"/>
                    <a:pt x="16110" y="18275"/>
                    <a:pt x="17188" y="16685"/>
                  </a:cubicBezTo>
                  <a:cubicBezTo>
                    <a:pt x="18786" y="14334"/>
                    <a:pt x="17804" y="10774"/>
                    <a:pt x="17120" y="8286"/>
                  </a:cubicBezTo>
                  <a:cubicBezTo>
                    <a:pt x="16366" y="5478"/>
                    <a:pt x="15316" y="2693"/>
                    <a:pt x="140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9" name="Google Shape;4249;p52"/>
            <p:cNvSpPr/>
            <p:nvPr/>
          </p:nvSpPr>
          <p:spPr>
            <a:xfrm>
              <a:off x="9036514" y="3462796"/>
              <a:ext cx="96604" cy="48080"/>
            </a:xfrm>
            <a:custGeom>
              <a:avLst/>
              <a:gdLst/>
              <a:ahLst/>
              <a:cxnLst/>
              <a:rect l="l" t="t" r="r" b="b"/>
              <a:pathLst>
                <a:path w="3904" h="1943" extrusionOk="0">
                  <a:moveTo>
                    <a:pt x="100" y="0"/>
                  </a:moveTo>
                  <a:cubicBezTo>
                    <a:pt x="55" y="0"/>
                    <a:pt x="28" y="7"/>
                    <a:pt x="23" y="20"/>
                  </a:cubicBezTo>
                  <a:cubicBezTo>
                    <a:pt x="0" y="66"/>
                    <a:pt x="503" y="294"/>
                    <a:pt x="1005" y="523"/>
                  </a:cubicBezTo>
                  <a:cubicBezTo>
                    <a:pt x="1507" y="751"/>
                    <a:pt x="1986" y="979"/>
                    <a:pt x="1986" y="979"/>
                  </a:cubicBezTo>
                  <a:cubicBezTo>
                    <a:pt x="1986" y="979"/>
                    <a:pt x="2100" y="1025"/>
                    <a:pt x="2283" y="1116"/>
                  </a:cubicBezTo>
                  <a:cubicBezTo>
                    <a:pt x="2488" y="1185"/>
                    <a:pt x="2717" y="1299"/>
                    <a:pt x="2945" y="1413"/>
                  </a:cubicBezTo>
                  <a:cubicBezTo>
                    <a:pt x="3082" y="1458"/>
                    <a:pt x="3173" y="1527"/>
                    <a:pt x="3287" y="1595"/>
                  </a:cubicBezTo>
                  <a:cubicBezTo>
                    <a:pt x="3401" y="1664"/>
                    <a:pt x="3493" y="1710"/>
                    <a:pt x="3561" y="1778"/>
                  </a:cubicBezTo>
                  <a:cubicBezTo>
                    <a:pt x="3700" y="1877"/>
                    <a:pt x="3805" y="1942"/>
                    <a:pt x="3845" y="1942"/>
                  </a:cubicBezTo>
                  <a:cubicBezTo>
                    <a:pt x="3850" y="1942"/>
                    <a:pt x="3855" y="1941"/>
                    <a:pt x="3858" y="1938"/>
                  </a:cubicBezTo>
                  <a:cubicBezTo>
                    <a:pt x="3904" y="1938"/>
                    <a:pt x="3835" y="1824"/>
                    <a:pt x="3721" y="1664"/>
                  </a:cubicBezTo>
                  <a:cubicBezTo>
                    <a:pt x="3652" y="1573"/>
                    <a:pt x="3584" y="1481"/>
                    <a:pt x="3493" y="1413"/>
                  </a:cubicBezTo>
                  <a:cubicBezTo>
                    <a:pt x="3379" y="1322"/>
                    <a:pt x="3287" y="1207"/>
                    <a:pt x="3173" y="1139"/>
                  </a:cubicBezTo>
                  <a:cubicBezTo>
                    <a:pt x="2945" y="979"/>
                    <a:pt x="2717" y="842"/>
                    <a:pt x="2534" y="728"/>
                  </a:cubicBezTo>
                  <a:cubicBezTo>
                    <a:pt x="2351" y="637"/>
                    <a:pt x="2214" y="568"/>
                    <a:pt x="2214" y="568"/>
                  </a:cubicBezTo>
                  <a:cubicBezTo>
                    <a:pt x="2214" y="568"/>
                    <a:pt x="1689" y="363"/>
                    <a:pt x="1142" y="226"/>
                  </a:cubicBezTo>
                  <a:cubicBezTo>
                    <a:pt x="723" y="99"/>
                    <a:pt x="276" y="0"/>
                    <a:pt x="10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0" name="Google Shape;4250;p52"/>
            <p:cNvSpPr/>
            <p:nvPr/>
          </p:nvSpPr>
          <p:spPr>
            <a:xfrm>
              <a:off x="8850679" y="2983189"/>
              <a:ext cx="358679" cy="347964"/>
            </a:xfrm>
            <a:custGeom>
              <a:avLst/>
              <a:gdLst/>
              <a:ahLst/>
              <a:cxnLst/>
              <a:rect l="l" t="t" r="r" b="b"/>
              <a:pathLst>
                <a:path w="14495" h="14062" extrusionOk="0">
                  <a:moveTo>
                    <a:pt x="5657" y="1"/>
                  </a:moveTo>
                  <a:cubicBezTo>
                    <a:pt x="4231" y="1"/>
                    <a:pt x="2685" y="997"/>
                    <a:pt x="1850" y="1873"/>
                  </a:cubicBezTo>
                  <a:cubicBezTo>
                    <a:pt x="708" y="3082"/>
                    <a:pt x="1" y="4406"/>
                    <a:pt x="320" y="5936"/>
                  </a:cubicBezTo>
                  <a:cubicBezTo>
                    <a:pt x="845" y="8560"/>
                    <a:pt x="2352" y="10889"/>
                    <a:pt x="3470" y="13308"/>
                  </a:cubicBezTo>
                  <a:cubicBezTo>
                    <a:pt x="3584" y="13582"/>
                    <a:pt x="3699" y="13810"/>
                    <a:pt x="3813" y="14061"/>
                  </a:cubicBezTo>
                  <a:cubicBezTo>
                    <a:pt x="5319" y="13399"/>
                    <a:pt x="9587" y="11710"/>
                    <a:pt x="14495" y="11619"/>
                  </a:cubicBezTo>
                  <a:cubicBezTo>
                    <a:pt x="13536" y="9473"/>
                    <a:pt x="12441" y="7351"/>
                    <a:pt x="11231" y="5319"/>
                  </a:cubicBezTo>
                  <a:cubicBezTo>
                    <a:pt x="10409" y="3950"/>
                    <a:pt x="9542" y="2489"/>
                    <a:pt x="8309" y="1325"/>
                  </a:cubicBezTo>
                  <a:cubicBezTo>
                    <a:pt x="8058" y="1051"/>
                    <a:pt x="7739" y="800"/>
                    <a:pt x="7373" y="572"/>
                  </a:cubicBezTo>
                  <a:cubicBezTo>
                    <a:pt x="7031" y="343"/>
                    <a:pt x="6643" y="161"/>
                    <a:pt x="6278" y="69"/>
                  </a:cubicBezTo>
                  <a:cubicBezTo>
                    <a:pt x="6075" y="23"/>
                    <a:pt x="5868" y="1"/>
                    <a:pt x="5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1" name="Google Shape;4251;p52"/>
            <p:cNvSpPr/>
            <p:nvPr/>
          </p:nvSpPr>
          <p:spPr>
            <a:xfrm>
              <a:off x="8901530" y="2983411"/>
              <a:ext cx="307828" cy="347741"/>
            </a:xfrm>
            <a:custGeom>
              <a:avLst/>
              <a:gdLst/>
              <a:ahLst/>
              <a:cxnLst/>
              <a:rect l="l" t="t" r="r" b="b"/>
              <a:pathLst>
                <a:path w="12440" h="14053" extrusionOk="0">
                  <a:moveTo>
                    <a:pt x="3586" y="0"/>
                  </a:moveTo>
                  <a:cubicBezTo>
                    <a:pt x="2778" y="0"/>
                    <a:pt x="1919" y="321"/>
                    <a:pt x="1187" y="768"/>
                  </a:cubicBezTo>
                  <a:cubicBezTo>
                    <a:pt x="4040" y="996"/>
                    <a:pt x="6505" y="6018"/>
                    <a:pt x="6254" y="7821"/>
                  </a:cubicBezTo>
                  <a:cubicBezTo>
                    <a:pt x="5980" y="9670"/>
                    <a:pt x="1803" y="10286"/>
                    <a:pt x="0" y="10446"/>
                  </a:cubicBezTo>
                  <a:cubicBezTo>
                    <a:pt x="91" y="10651"/>
                    <a:pt x="206" y="10857"/>
                    <a:pt x="297" y="11062"/>
                  </a:cubicBezTo>
                  <a:cubicBezTo>
                    <a:pt x="525" y="11496"/>
                    <a:pt x="731" y="11930"/>
                    <a:pt x="936" y="12340"/>
                  </a:cubicBezTo>
                  <a:cubicBezTo>
                    <a:pt x="2065" y="11924"/>
                    <a:pt x="6119" y="10424"/>
                    <a:pt x="7751" y="10424"/>
                  </a:cubicBezTo>
                  <a:cubicBezTo>
                    <a:pt x="7999" y="10424"/>
                    <a:pt x="8191" y="10459"/>
                    <a:pt x="8309" y="10537"/>
                  </a:cubicBezTo>
                  <a:cubicBezTo>
                    <a:pt x="9176" y="11131"/>
                    <a:pt x="3378" y="13071"/>
                    <a:pt x="1575" y="13664"/>
                  </a:cubicBezTo>
                  <a:cubicBezTo>
                    <a:pt x="1644" y="13801"/>
                    <a:pt x="1689" y="13915"/>
                    <a:pt x="1758" y="14052"/>
                  </a:cubicBezTo>
                  <a:cubicBezTo>
                    <a:pt x="3264" y="13390"/>
                    <a:pt x="7532" y="11701"/>
                    <a:pt x="12440" y="11610"/>
                  </a:cubicBezTo>
                  <a:cubicBezTo>
                    <a:pt x="11481" y="9464"/>
                    <a:pt x="10386" y="7342"/>
                    <a:pt x="9176" y="5310"/>
                  </a:cubicBezTo>
                  <a:cubicBezTo>
                    <a:pt x="8354" y="3941"/>
                    <a:pt x="7487" y="2480"/>
                    <a:pt x="6254" y="1316"/>
                  </a:cubicBezTo>
                  <a:cubicBezTo>
                    <a:pt x="6003" y="1042"/>
                    <a:pt x="5684" y="791"/>
                    <a:pt x="5318" y="563"/>
                  </a:cubicBezTo>
                  <a:cubicBezTo>
                    <a:pt x="4976" y="334"/>
                    <a:pt x="4588" y="152"/>
                    <a:pt x="4223" y="60"/>
                  </a:cubicBezTo>
                  <a:cubicBezTo>
                    <a:pt x="4109" y="38"/>
                    <a:pt x="3995" y="15"/>
                    <a:pt x="3880" y="15"/>
                  </a:cubicBezTo>
                  <a:cubicBezTo>
                    <a:pt x="3783" y="5"/>
                    <a:pt x="3685" y="0"/>
                    <a:pt x="3586"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2" name="Google Shape;4252;p52"/>
            <p:cNvSpPr/>
            <p:nvPr/>
          </p:nvSpPr>
          <p:spPr>
            <a:xfrm>
              <a:off x="8937113" y="3222621"/>
              <a:ext cx="240596" cy="58373"/>
            </a:xfrm>
            <a:custGeom>
              <a:avLst/>
              <a:gdLst/>
              <a:ahLst/>
              <a:cxnLst/>
              <a:rect l="l" t="t" r="r" b="b"/>
              <a:pathLst>
                <a:path w="9723" h="2359" extrusionOk="0">
                  <a:moveTo>
                    <a:pt x="7371" y="1"/>
                  </a:moveTo>
                  <a:cubicBezTo>
                    <a:pt x="7296" y="1"/>
                    <a:pt x="7220" y="2"/>
                    <a:pt x="7144" y="3"/>
                  </a:cubicBezTo>
                  <a:cubicBezTo>
                    <a:pt x="6483" y="26"/>
                    <a:pt x="5843" y="49"/>
                    <a:pt x="5364" y="117"/>
                  </a:cubicBezTo>
                  <a:cubicBezTo>
                    <a:pt x="4862" y="186"/>
                    <a:pt x="4542" y="231"/>
                    <a:pt x="4542" y="231"/>
                  </a:cubicBezTo>
                  <a:cubicBezTo>
                    <a:pt x="4542" y="231"/>
                    <a:pt x="4223" y="322"/>
                    <a:pt x="3766" y="459"/>
                  </a:cubicBezTo>
                  <a:cubicBezTo>
                    <a:pt x="3287" y="574"/>
                    <a:pt x="2716" y="825"/>
                    <a:pt x="2123" y="1053"/>
                  </a:cubicBezTo>
                  <a:cubicBezTo>
                    <a:pt x="982" y="1578"/>
                    <a:pt x="0" y="2331"/>
                    <a:pt x="46" y="2354"/>
                  </a:cubicBezTo>
                  <a:cubicBezTo>
                    <a:pt x="48" y="2357"/>
                    <a:pt x="53" y="2359"/>
                    <a:pt x="60" y="2359"/>
                  </a:cubicBezTo>
                  <a:cubicBezTo>
                    <a:pt x="197" y="2359"/>
                    <a:pt x="1198" y="1762"/>
                    <a:pt x="2283" y="1350"/>
                  </a:cubicBezTo>
                  <a:cubicBezTo>
                    <a:pt x="2876" y="1167"/>
                    <a:pt x="3447" y="939"/>
                    <a:pt x="3926" y="870"/>
                  </a:cubicBezTo>
                  <a:cubicBezTo>
                    <a:pt x="4383" y="756"/>
                    <a:pt x="4679" y="688"/>
                    <a:pt x="4679" y="688"/>
                  </a:cubicBezTo>
                  <a:cubicBezTo>
                    <a:pt x="4679" y="688"/>
                    <a:pt x="4976" y="619"/>
                    <a:pt x="5433" y="551"/>
                  </a:cubicBezTo>
                  <a:cubicBezTo>
                    <a:pt x="5889" y="437"/>
                    <a:pt x="6528" y="391"/>
                    <a:pt x="7167" y="322"/>
                  </a:cubicBezTo>
                  <a:cubicBezTo>
                    <a:pt x="8423" y="231"/>
                    <a:pt x="9701" y="300"/>
                    <a:pt x="9701" y="231"/>
                  </a:cubicBezTo>
                  <a:cubicBezTo>
                    <a:pt x="9722" y="167"/>
                    <a:pt x="8590" y="1"/>
                    <a:pt x="73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3" name="Google Shape;4253;p52"/>
            <p:cNvSpPr/>
            <p:nvPr/>
          </p:nvSpPr>
          <p:spPr>
            <a:xfrm>
              <a:off x="8636833" y="3210348"/>
              <a:ext cx="313296" cy="250642"/>
            </a:xfrm>
            <a:custGeom>
              <a:avLst/>
              <a:gdLst/>
              <a:ahLst/>
              <a:cxnLst/>
              <a:rect l="l" t="t" r="r" b="b"/>
              <a:pathLst>
                <a:path w="12661" h="10129" extrusionOk="0">
                  <a:moveTo>
                    <a:pt x="5096" y="1"/>
                  </a:moveTo>
                  <a:cubicBezTo>
                    <a:pt x="2012" y="1"/>
                    <a:pt x="339" y="2711"/>
                    <a:pt x="197" y="3740"/>
                  </a:cubicBezTo>
                  <a:cubicBezTo>
                    <a:pt x="1" y="5254"/>
                    <a:pt x="1634" y="7311"/>
                    <a:pt x="3200" y="7311"/>
                  </a:cubicBezTo>
                  <a:cubicBezTo>
                    <a:pt x="3451" y="7311"/>
                    <a:pt x="3701" y="7258"/>
                    <a:pt x="3941" y="7141"/>
                  </a:cubicBezTo>
                  <a:cubicBezTo>
                    <a:pt x="3941" y="7141"/>
                    <a:pt x="5082" y="8967"/>
                    <a:pt x="6954" y="9743"/>
                  </a:cubicBezTo>
                  <a:cubicBezTo>
                    <a:pt x="7583" y="10007"/>
                    <a:pt x="8213" y="10129"/>
                    <a:pt x="8768" y="10129"/>
                  </a:cubicBezTo>
                  <a:cubicBezTo>
                    <a:pt x="9842" y="10129"/>
                    <a:pt x="10636" y="9674"/>
                    <a:pt x="10606" y="8921"/>
                  </a:cubicBezTo>
                  <a:cubicBezTo>
                    <a:pt x="10606" y="8921"/>
                    <a:pt x="12660" y="2987"/>
                    <a:pt x="8095" y="773"/>
                  </a:cubicBezTo>
                  <a:cubicBezTo>
                    <a:pt x="6981" y="223"/>
                    <a:pt x="5980" y="1"/>
                    <a:pt x="5096" y="1"/>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4" name="Google Shape;4254;p52"/>
            <p:cNvSpPr/>
            <p:nvPr/>
          </p:nvSpPr>
          <p:spPr>
            <a:xfrm>
              <a:off x="8636833" y="3247539"/>
              <a:ext cx="287314" cy="213450"/>
            </a:xfrm>
            <a:custGeom>
              <a:avLst/>
              <a:gdLst/>
              <a:ahLst/>
              <a:cxnLst/>
              <a:rect l="l" t="t" r="r" b="b"/>
              <a:pathLst>
                <a:path w="11611" h="8626" extrusionOk="0">
                  <a:moveTo>
                    <a:pt x="1544" y="0"/>
                  </a:moveTo>
                  <a:cubicBezTo>
                    <a:pt x="722" y="799"/>
                    <a:pt x="266" y="1735"/>
                    <a:pt x="197" y="2237"/>
                  </a:cubicBezTo>
                  <a:cubicBezTo>
                    <a:pt x="1" y="3751"/>
                    <a:pt x="1634" y="5808"/>
                    <a:pt x="3200" y="5808"/>
                  </a:cubicBezTo>
                  <a:cubicBezTo>
                    <a:pt x="3451" y="5808"/>
                    <a:pt x="3701" y="5755"/>
                    <a:pt x="3941" y="5638"/>
                  </a:cubicBezTo>
                  <a:cubicBezTo>
                    <a:pt x="3941" y="5638"/>
                    <a:pt x="5082" y="7464"/>
                    <a:pt x="6954" y="8240"/>
                  </a:cubicBezTo>
                  <a:cubicBezTo>
                    <a:pt x="7583" y="8504"/>
                    <a:pt x="8213" y="8626"/>
                    <a:pt x="8768" y="8626"/>
                  </a:cubicBezTo>
                  <a:cubicBezTo>
                    <a:pt x="9842" y="8626"/>
                    <a:pt x="10636" y="8171"/>
                    <a:pt x="10606" y="7418"/>
                  </a:cubicBezTo>
                  <a:cubicBezTo>
                    <a:pt x="10606" y="7418"/>
                    <a:pt x="11610" y="4497"/>
                    <a:pt x="10629" y="1986"/>
                  </a:cubicBezTo>
                  <a:lnTo>
                    <a:pt x="10629" y="1986"/>
                  </a:lnTo>
                  <a:cubicBezTo>
                    <a:pt x="10811" y="3538"/>
                    <a:pt x="10515" y="5547"/>
                    <a:pt x="9259" y="6368"/>
                  </a:cubicBezTo>
                  <a:cubicBezTo>
                    <a:pt x="8921" y="6595"/>
                    <a:pt x="8589" y="6690"/>
                    <a:pt x="8268" y="6690"/>
                  </a:cubicBezTo>
                  <a:cubicBezTo>
                    <a:pt x="6813" y="6690"/>
                    <a:pt x="5591" y="4740"/>
                    <a:pt x="5105" y="4291"/>
                  </a:cubicBezTo>
                  <a:cubicBezTo>
                    <a:pt x="4823" y="4041"/>
                    <a:pt x="4466" y="4005"/>
                    <a:pt x="3984" y="4005"/>
                  </a:cubicBezTo>
                  <a:cubicBezTo>
                    <a:pt x="3790" y="4005"/>
                    <a:pt x="3576" y="4011"/>
                    <a:pt x="3338" y="4011"/>
                  </a:cubicBezTo>
                  <a:cubicBezTo>
                    <a:pt x="2874" y="4011"/>
                    <a:pt x="2322" y="3989"/>
                    <a:pt x="1658" y="3858"/>
                  </a:cubicBezTo>
                  <a:cubicBezTo>
                    <a:pt x="449" y="3607"/>
                    <a:pt x="1065" y="1438"/>
                    <a:pt x="154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5" name="Google Shape;4255;p52"/>
            <p:cNvSpPr/>
            <p:nvPr/>
          </p:nvSpPr>
          <p:spPr>
            <a:xfrm>
              <a:off x="8646236" y="3218241"/>
              <a:ext cx="96035" cy="66119"/>
            </a:xfrm>
            <a:custGeom>
              <a:avLst/>
              <a:gdLst/>
              <a:ahLst/>
              <a:cxnLst/>
              <a:rect l="l" t="t" r="r" b="b"/>
              <a:pathLst>
                <a:path w="3881" h="2672" extrusionOk="0">
                  <a:moveTo>
                    <a:pt x="3732" y="1"/>
                  </a:moveTo>
                  <a:cubicBezTo>
                    <a:pt x="3512" y="1"/>
                    <a:pt x="3033" y="58"/>
                    <a:pt x="2579" y="226"/>
                  </a:cubicBezTo>
                  <a:cubicBezTo>
                    <a:pt x="1986" y="477"/>
                    <a:pt x="1484" y="842"/>
                    <a:pt x="1484" y="842"/>
                  </a:cubicBezTo>
                  <a:cubicBezTo>
                    <a:pt x="1484" y="842"/>
                    <a:pt x="1027" y="1253"/>
                    <a:pt x="662" y="1709"/>
                  </a:cubicBezTo>
                  <a:cubicBezTo>
                    <a:pt x="297" y="2166"/>
                    <a:pt x="0" y="2622"/>
                    <a:pt x="46" y="2668"/>
                  </a:cubicBezTo>
                  <a:cubicBezTo>
                    <a:pt x="49" y="2670"/>
                    <a:pt x="54" y="2671"/>
                    <a:pt x="59" y="2671"/>
                  </a:cubicBezTo>
                  <a:cubicBezTo>
                    <a:pt x="157" y="2671"/>
                    <a:pt x="547" y="2283"/>
                    <a:pt x="959" y="1915"/>
                  </a:cubicBezTo>
                  <a:cubicBezTo>
                    <a:pt x="1392" y="1527"/>
                    <a:pt x="1849" y="1184"/>
                    <a:pt x="1849" y="1184"/>
                  </a:cubicBezTo>
                  <a:cubicBezTo>
                    <a:pt x="1849" y="1184"/>
                    <a:pt x="2260" y="819"/>
                    <a:pt x="2762" y="522"/>
                  </a:cubicBezTo>
                  <a:cubicBezTo>
                    <a:pt x="3287" y="248"/>
                    <a:pt x="3880" y="89"/>
                    <a:pt x="3858" y="20"/>
                  </a:cubicBezTo>
                  <a:cubicBezTo>
                    <a:pt x="3858" y="8"/>
                    <a:pt x="3812" y="1"/>
                    <a:pt x="373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6" name="Google Shape;4256;p52"/>
            <p:cNvSpPr/>
            <p:nvPr/>
          </p:nvSpPr>
          <p:spPr>
            <a:xfrm>
              <a:off x="8640569" y="3250212"/>
              <a:ext cx="99995" cy="94501"/>
            </a:xfrm>
            <a:custGeom>
              <a:avLst/>
              <a:gdLst/>
              <a:ahLst/>
              <a:cxnLst/>
              <a:rect l="l" t="t" r="r" b="b"/>
              <a:pathLst>
                <a:path w="4041" h="3819" extrusionOk="0">
                  <a:moveTo>
                    <a:pt x="3324" y="1"/>
                  </a:moveTo>
                  <a:cubicBezTo>
                    <a:pt x="3029" y="1"/>
                    <a:pt x="2668" y="48"/>
                    <a:pt x="2306" y="143"/>
                  </a:cubicBezTo>
                  <a:cubicBezTo>
                    <a:pt x="1895" y="280"/>
                    <a:pt x="1507" y="463"/>
                    <a:pt x="1256" y="645"/>
                  </a:cubicBezTo>
                  <a:cubicBezTo>
                    <a:pt x="1119" y="737"/>
                    <a:pt x="1028" y="828"/>
                    <a:pt x="937" y="874"/>
                  </a:cubicBezTo>
                  <a:cubicBezTo>
                    <a:pt x="868" y="942"/>
                    <a:pt x="845" y="965"/>
                    <a:pt x="845" y="965"/>
                  </a:cubicBezTo>
                  <a:cubicBezTo>
                    <a:pt x="845" y="965"/>
                    <a:pt x="800" y="1011"/>
                    <a:pt x="754" y="1079"/>
                  </a:cubicBezTo>
                  <a:cubicBezTo>
                    <a:pt x="686" y="1148"/>
                    <a:pt x="594" y="1239"/>
                    <a:pt x="526" y="1376"/>
                  </a:cubicBezTo>
                  <a:cubicBezTo>
                    <a:pt x="343" y="1604"/>
                    <a:pt x="183" y="1969"/>
                    <a:pt x="92" y="2357"/>
                  </a:cubicBezTo>
                  <a:cubicBezTo>
                    <a:pt x="1" y="2723"/>
                    <a:pt x="46" y="3111"/>
                    <a:pt x="92" y="3385"/>
                  </a:cubicBezTo>
                  <a:cubicBezTo>
                    <a:pt x="161" y="3658"/>
                    <a:pt x="252" y="3818"/>
                    <a:pt x="275" y="3818"/>
                  </a:cubicBezTo>
                  <a:cubicBezTo>
                    <a:pt x="320" y="3818"/>
                    <a:pt x="298" y="3636"/>
                    <a:pt x="298" y="3362"/>
                  </a:cubicBezTo>
                  <a:cubicBezTo>
                    <a:pt x="320" y="3111"/>
                    <a:pt x="343" y="2745"/>
                    <a:pt x="457" y="2426"/>
                  </a:cubicBezTo>
                  <a:cubicBezTo>
                    <a:pt x="594" y="2106"/>
                    <a:pt x="754" y="1810"/>
                    <a:pt x="937" y="1604"/>
                  </a:cubicBezTo>
                  <a:cubicBezTo>
                    <a:pt x="1005" y="1490"/>
                    <a:pt x="1096" y="1422"/>
                    <a:pt x="1165" y="1353"/>
                  </a:cubicBezTo>
                  <a:cubicBezTo>
                    <a:pt x="1211" y="1307"/>
                    <a:pt x="1233" y="1285"/>
                    <a:pt x="1233" y="1285"/>
                  </a:cubicBezTo>
                  <a:cubicBezTo>
                    <a:pt x="1233" y="1285"/>
                    <a:pt x="1279" y="1239"/>
                    <a:pt x="1325" y="1193"/>
                  </a:cubicBezTo>
                  <a:cubicBezTo>
                    <a:pt x="1393" y="1148"/>
                    <a:pt x="1462" y="1056"/>
                    <a:pt x="1576" y="965"/>
                  </a:cubicBezTo>
                  <a:cubicBezTo>
                    <a:pt x="1781" y="805"/>
                    <a:pt x="2101" y="600"/>
                    <a:pt x="2466" y="440"/>
                  </a:cubicBezTo>
                  <a:cubicBezTo>
                    <a:pt x="2808" y="303"/>
                    <a:pt x="3196" y="212"/>
                    <a:pt x="3516" y="189"/>
                  </a:cubicBezTo>
                  <a:cubicBezTo>
                    <a:pt x="3813" y="166"/>
                    <a:pt x="4018" y="166"/>
                    <a:pt x="4018" y="120"/>
                  </a:cubicBezTo>
                  <a:cubicBezTo>
                    <a:pt x="4041" y="98"/>
                    <a:pt x="3835" y="29"/>
                    <a:pt x="3493" y="6"/>
                  </a:cubicBezTo>
                  <a:cubicBezTo>
                    <a:pt x="3440" y="3"/>
                    <a:pt x="3383" y="1"/>
                    <a:pt x="332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7" name="Google Shape;4257;p52"/>
            <p:cNvSpPr/>
            <p:nvPr/>
          </p:nvSpPr>
          <p:spPr>
            <a:xfrm>
              <a:off x="8654698" y="3302795"/>
              <a:ext cx="83044" cy="97817"/>
            </a:xfrm>
            <a:custGeom>
              <a:avLst/>
              <a:gdLst/>
              <a:ahLst/>
              <a:cxnLst/>
              <a:rect l="l" t="t" r="r" b="b"/>
              <a:pathLst>
                <a:path w="3356" h="3953" extrusionOk="0">
                  <a:moveTo>
                    <a:pt x="2139" y="0"/>
                  </a:moveTo>
                  <a:cubicBezTo>
                    <a:pt x="2098" y="0"/>
                    <a:pt x="2054" y="2"/>
                    <a:pt x="2009" y="4"/>
                  </a:cubicBezTo>
                  <a:cubicBezTo>
                    <a:pt x="1575" y="27"/>
                    <a:pt x="1028" y="255"/>
                    <a:pt x="640" y="598"/>
                  </a:cubicBezTo>
                  <a:cubicBezTo>
                    <a:pt x="229" y="963"/>
                    <a:pt x="0" y="1465"/>
                    <a:pt x="0" y="1853"/>
                  </a:cubicBezTo>
                  <a:cubicBezTo>
                    <a:pt x="0" y="2058"/>
                    <a:pt x="46" y="2218"/>
                    <a:pt x="69" y="2332"/>
                  </a:cubicBezTo>
                  <a:cubicBezTo>
                    <a:pt x="115" y="2446"/>
                    <a:pt x="137" y="2515"/>
                    <a:pt x="137" y="2515"/>
                  </a:cubicBezTo>
                  <a:cubicBezTo>
                    <a:pt x="137" y="2515"/>
                    <a:pt x="160" y="2561"/>
                    <a:pt x="229" y="2675"/>
                  </a:cubicBezTo>
                  <a:cubicBezTo>
                    <a:pt x="297" y="2766"/>
                    <a:pt x="389" y="2903"/>
                    <a:pt x="548" y="3040"/>
                  </a:cubicBezTo>
                  <a:cubicBezTo>
                    <a:pt x="822" y="3337"/>
                    <a:pt x="1324" y="3633"/>
                    <a:pt x="1849" y="3793"/>
                  </a:cubicBezTo>
                  <a:cubicBezTo>
                    <a:pt x="2100" y="3884"/>
                    <a:pt x="2374" y="3953"/>
                    <a:pt x="2671" y="3953"/>
                  </a:cubicBezTo>
                  <a:cubicBezTo>
                    <a:pt x="2808" y="3953"/>
                    <a:pt x="2968" y="3930"/>
                    <a:pt x="3082" y="3862"/>
                  </a:cubicBezTo>
                  <a:cubicBezTo>
                    <a:pt x="3150" y="3839"/>
                    <a:pt x="3196" y="3793"/>
                    <a:pt x="3242" y="3747"/>
                  </a:cubicBezTo>
                  <a:cubicBezTo>
                    <a:pt x="3264" y="3702"/>
                    <a:pt x="3287" y="3633"/>
                    <a:pt x="3310" y="3588"/>
                  </a:cubicBezTo>
                  <a:cubicBezTo>
                    <a:pt x="3356" y="3382"/>
                    <a:pt x="3310" y="3245"/>
                    <a:pt x="3287" y="3131"/>
                  </a:cubicBezTo>
                  <a:cubicBezTo>
                    <a:pt x="3242" y="3040"/>
                    <a:pt x="3219" y="2994"/>
                    <a:pt x="3196" y="2994"/>
                  </a:cubicBezTo>
                  <a:cubicBezTo>
                    <a:pt x="3150" y="2994"/>
                    <a:pt x="3219" y="3245"/>
                    <a:pt x="3128" y="3542"/>
                  </a:cubicBezTo>
                  <a:cubicBezTo>
                    <a:pt x="3080" y="3657"/>
                    <a:pt x="2947" y="3704"/>
                    <a:pt x="2777" y="3704"/>
                  </a:cubicBezTo>
                  <a:cubicBezTo>
                    <a:pt x="2542" y="3704"/>
                    <a:pt x="2238" y="3615"/>
                    <a:pt x="1986" y="3496"/>
                  </a:cubicBezTo>
                  <a:cubicBezTo>
                    <a:pt x="1530" y="3314"/>
                    <a:pt x="1142" y="3017"/>
                    <a:pt x="913" y="2766"/>
                  </a:cubicBezTo>
                  <a:cubicBezTo>
                    <a:pt x="799" y="2652"/>
                    <a:pt x="754" y="2538"/>
                    <a:pt x="685" y="2469"/>
                  </a:cubicBezTo>
                  <a:cubicBezTo>
                    <a:pt x="640" y="2378"/>
                    <a:pt x="640" y="2332"/>
                    <a:pt x="640" y="2332"/>
                  </a:cubicBezTo>
                  <a:cubicBezTo>
                    <a:pt x="640" y="2332"/>
                    <a:pt x="617" y="2287"/>
                    <a:pt x="571" y="2218"/>
                  </a:cubicBezTo>
                  <a:cubicBezTo>
                    <a:pt x="548" y="2127"/>
                    <a:pt x="503" y="2013"/>
                    <a:pt x="503" y="1853"/>
                  </a:cubicBezTo>
                  <a:cubicBezTo>
                    <a:pt x="457" y="1579"/>
                    <a:pt x="617" y="1145"/>
                    <a:pt x="913" y="826"/>
                  </a:cubicBezTo>
                  <a:cubicBezTo>
                    <a:pt x="1233" y="483"/>
                    <a:pt x="1667" y="255"/>
                    <a:pt x="2032" y="187"/>
                  </a:cubicBezTo>
                  <a:cubicBezTo>
                    <a:pt x="2420" y="118"/>
                    <a:pt x="2694" y="141"/>
                    <a:pt x="2694" y="95"/>
                  </a:cubicBezTo>
                  <a:cubicBezTo>
                    <a:pt x="2694" y="75"/>
                    <a:pt x="2477" y="0"/>
                    <a:pt x="21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8" name="Google Shape;4258;p52"/>
            <p:cNvSpPr/>
            <p:nvPr/>
          </p:nvSpPr>
          <p:spPr>
            <a:xfrm>
              <a:off x="8696493" y="3353151"/>
              <a:ext cx="43526" cy="12793"/>
            </a:xfrm>
            <a:custGeom>
              <a:avLst/>
              <a:gdLst/>
              <a:ahLst/>
              <a:cxnLst/>
              <a:rect l="l" t="t" r="r" b="b"/>
              <a:pathLst>
                <a:path w="1759" h="517" extrusionOk="0">
                  <a:moveTo>
                    <a:pt x="822" y="1"/>
                  </a:moveTo>
                  <a:cubicBezTo>
                    <a:pt x="822" y="1"/>
                    <a:pt x="571" y="69"/>
                    <a:pt x="366" y="183"/>
                  </a:cubicBezTo>
                  <a:cubicBezTo>
                    <a:pt x="160" y="274"/>
                    <a:pt x="1" y="434"/>
                    <a:pt x="46" y="480"/>
                  </a:cubicBezTo>
                  <a:cubicBezTo>
                    <a:pt x="55" y="507"/>
                    <a:pt x="96" y="516"/>
                    <a:pt x="154" y="516"/>
                  </a:cubicBezTo>
                  <a:cubicBezTo>
                    <a:pt x="245" y="516"/>
                    <a:pt x="378" y="494"/>
                    <a:pt x="503" y="480"/>
                  </a:cubicBezTo>
                  <a:cubicBezTo>
                    <a:pt x="731" y="457"/>
                    <a:pt x="914" y="457"/>
                    <a:pt x="914" y="457"/>
                  </a:cubicBezTo>
                  <a:cubicBezTo>
                    <a:pt x="914" y="457"/>
                    <a:pt x="1073" y="411"/>
                    <a:pt x="1256" y="411"/>
                  </a:cubicBezTo>
                  <a:cubicBezTo>
                    <a:pt x="1277" y="409"/>
                    <a:pt x="1298" y="408"/>
                    <a:pt x="1319" y="408"/>
                  </a:cubicBezTo>
                  <a:cubicBezTo>
                    <a:pt x="1445" y="408"/>
                    <a:pt x="1572" y="447"/>
                    <a:pt x="1643" y="447"/>
                  </a:cubicBezTo>
                  <a:cubicBezTo>
                    <a:pt x="1664" y="447"/>
                    <a:pt x="1680" y="444"/>
                    <a:pt x="1690" y="434"/>
                  </a:cubicBezTo>
                  <a:cubicBezTo>
                    <a:pt x="1758" y="389"/>
                    <a:pt x="1621" y="206"/>
                    <a:pt x="1370" y="92"/>
                  </a:cubicBezTo>
                  <a:cubicBezTo>
                    <a:pt x="1096" y="1"/>
                    <a:pt x="822" y="1"/>
                    <a:pt x="82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9" name="Google Shape;4259;p52"/>
            <p:cNvSpPr/>
            <p:nvPr/>
          </p:nvSpPr>
          <p:spPr>
            <a:xfrm>
              <a:off x="8723613" y="3361069"/>
              <a:ext cx="87573" cy="81436"/>
            </a:xfrm>
            <a:custGeom>
              <a:avLst/>
              <a:gdLst/>
              <a:ahLst/>
              <a:cxnLst/>
              <a:rect l="l" t="t" r="r" b="b"/>
              <a:pathLst>
                <a:path w="3539" h="3291" extrusionOk="0">
                  <a:moveTo>
                    <a:pt x="91" y="0"/>
                  </a:moveTo>
                  <a:cubicBezTo>
                    <a:pt x="0" y="0"/>
                    <a:pt x="23" y="616"/>
                    <a:pt x="320" y="1210"/>
                  </a:cubicBezTo>
                  <a:cubicBezTo>
                    <a:pt x="548" y="1780"/>
                    <a:pt x="1004" y="2283"/>
                    <a:pt x="1004" y="2283"/>
                  </a:cubicBezTo>
                  <a:cubicBezTo>
                    <a:pt x="1004" y="2283"/>
                    <a:pt x="1119" y="2397"/>
                    <a:pt x="1324" y="2557"/>
                  </a:cubicBezTo>
                  <a:cubicBezTo>
                    <a:pt x="1529" y="2716"/>
                    <a:pt x="1803" y="2922"/>
                    <a:pt x="2123" y="3059"/>
                  </a:cubicBezTo>
                  <a:cubicBezTo>
                    <a:pt x="2430" y="3202"/>
                    <a:pt x="2756" y="3290"/>
                    <a:pt x="3018" y="3290"/>
                  </a:cubicBezTo>
                  <a:cubicBezTo>
                    <a:pt x="3048" y="3290"/>
                    <a:pt x="3076" y="3289"/>
                    <a:pt x="3104" y="3287"/>
                  </a:cubicBezTo>
                  <a:cubicBezTo>
                    <a:pt x="3378" y="3287"/>
                    <a:pt x="3538" y="3241"/>
                    <a:pt x="3538" y="3218"/>
                  </a:cubicBezTo>
                  <a:cubicBezTo>
                    <a:pt x="3538" y="3173"/>
                    <a:pt x="3355" y="3173"/>
                    <a:pt x="3127" y="3127"/>
                  </a:cubicBezTo>
                  <a:cubicBezTo>
                    <a:pt x="2876" y="3082"/>
                    <a:pt x="2602" y="2945"/>
                    <a:pt x="2328" y="2785"/>
                  </a:cubicBezTo>
                  <a:cubicBezTo>
                    <a:pt x="2054" y="2625"/>
                    <a:pt x="1826" y="2420"/>
                    <a:pt x="1666" y="2260"/>
                  </a:cubicBezTo>
                  <a:cubicBezTo>
                    <a:pt x="1507" y="2100"/>
                    <a:pt x="1415" y="1986"/>
                    <a:pt x="1415" y="1986"/>
                  </a:cubicBezTo>
                  <a:cubicBezTo>
                    <a:pt x="1415" y="1986"/>
                    <a:pt x="982" y="1575"/>
                    <a:pt x="662" y="1073"/>
                  </a:cubicBezTo>
                  <a:cubicBezTo>
                    <a:pt x="297" y="571"/>
                    <a:pt x="160" y="0"/>
                    <a:pt x="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0" name="Google Shape;4260;p52"/>
            <p:cNvSpPr/>
            <p:nvPr/>
          </p:nvSpPr>
          <p:spPr>
            <a:xfrm>
              <a:off x="8870450" y="3269513"/>
              <a:ext cx="46917" cy="173685"/>
            </a:xfrm>
            <a:custGeom>
              <a:avLst/>
              <a:gdLst/>
              <a:ahLst/>
              <a:cxnLst/>
              <a:rect l="l" t="t" r="r" b="b"/>
              <a:pathLst>
                <a:path w="1896" h="7019" extrusionOk="0">
                  <a:moveTo>
                    <a:pt x="600" y="1"/>
                  </a:moveTo>
                  <a:cubicBezTo>
                    <a:pt x="597" y="1"/>
                    <a:pt x="595" y="1"/>
                    <a:pt x="594" y="2"/>
                  </a:cubicBezTo>
                  <a:cubicBezTo>
                    <a:pt x="549" y="25"/>
                    <a:pt x="686" y="231"/>
                    <a:pt x="822" y="573"/>
                  </a:cubicBezTo>
                  <a:cubicBezTo>
                    <a:pt x="959" y="893"/>
                    <a:pt x="1096" y="1349"/>
                    <a:pt x="1188" y="1806"/>
                  </a:cubicBezTo>
                  <a:cubicBezTo>
                    <a:pt x="1302" y="2262"/>
                    <a:pt x="1347" y="2719"/>
                    <a:pt x="1347" y="3061"/>
                  </a:cubicBezTo>
                  <a:cubicBezTo>
                    <a:pt x="1370" y="3244"/>
                    <a:pt x="1347" y="3381"/>
                    <a:pt x="1347" y="3495"/>
                  </a:cubicBezTo>
                  <a:cubicBezTo>
                    <a:pt x="1347" y="3586"/>
                    <a:pt x="1347" y="3654"/>
                    <a:pt x="1347" y="3654"/>
                  </a:cubicBezTo>
                  <a:cubicBezTo>
                    <a:pt x="1347" y="3654"/>
                    <a:pt x="1347" y="3700"/>
                    <a:pt x="1347" y="3814"/>
                  </a:cubicBezTo>
                  <a:cubicBezTo>
                    <a:pt x="1347" y="3906"/>
                    <a:pt x="1347" y="4042"/>
                    <a:pt x="1347" y="4225"/>
                  </a:cubicBezTo>
                  <a:cubicBezTo>
                    <a:pt x="1302" y="4567"/>
                    <a:pt x="1256" y="5024"/>
                    <a:pt x="1096" y="5458"/>
                  </a:cubicBezTo>
                  <a:cubicBezTo>
                    <a:pt x="937" y="5891"/>
                    <a:pt x="708" y="6302"/>
                    <a:pt x="434" y="6553"/>
                  </a:cubicBezTo>
                  <a:cubicBezTo>
                    <a:pt x="343" y="6713"/>
                    <a:pt x="206" y="6804"/>
                    <a:pt x="115" y="6873"/>
                  </a:cubicBezTo>
                  <a:cubicBezTo>
                    <a:pt x="46" y="6964"/>
                    <a:pt x="1" y="7010"/>
                    <a:pt x="1" y="7010"/>
                  </a:cubicBezTo>
                  <a:cubicBezTo>
                    <a:pt x="6" y="7015"/>
                    <a:pt x="15" y="7018"/>
                    <a:pt x="26" y="7018"/>
                  </a:cubicBezTo>
                  <a:cubicBezTo>
                    <a:pt x="59" y="7018"/>
                    <a:pt x="115" y="6993"/>
                    <a:pt x="183" y="6941"/>
                  </a:cubicBezTo>
                  <a:cubicBezTo>
                    <a:pt x="297" y="6896"/>
                    <a:pt x="457" y="6827"/>
                    <a:pt x="594" y="6690"/>
                  </a:cubicBezTo>
                  <a:cubicBezTo>
                    <a:pt x="937" y="6439"/>
                    <a:pt x="1233" y="6028"/>
                    <a:pt x="1439" y="5572"/>
                  </a:cubicBezTo>
                  <a:cubicBezTo>
                    <a:pt x="1667" y="5115"/>
                    <a:pt x="1758" y="4636"/>
                    <a:pt x="1827" y="4271"/>
                  </a:cubicBezTo>
                  <a:cubicBezTo>
                    <a:pt x="1850" y="4088"/>
                    <a:pt x="1872" y="3928"/>
                    <a:pt x="1872" y="3814"/>
                  </a:cubicBezTo>
                  <a:cubicBezTo>
                    <a:pt x="1895" y="3723"/>
                    <a:pt x="1895" y="3654"/>
                    <a:pt x="1895" y="3654"/>
                  </a:cubicBezTo>
                  <a:cubicBezTo>
                    <a:pt x="1895" y="3654"/>
                    <a:pt x="1895" y="3586"/>
                    <a:pt x="1872" y="3495"/>
                  </a:cubicBezTo>
                  <a:cubicBezTo>
                    <a:pt x="1872" y="3381"/>
                    <a:pt x="1872" y="3221"/>
                    <a:pt x="1850" y="3038"/>
                  </a:cubicBezTo>
                  <a:cubicBezTo>
                    <a:pt x="1804" y="2696"/>
                    <a:pt x="1713" y="2194"/>
                    <a:pt x="1553" y="1737"/>
                  </a:cubicBezTo>
                  <a:cubicBezTo>
                    <a:pt x="1416" y="1258"/>
                    <a:pt x="1210" y="801"/>
                    <a:pt x="1005" y="505"/>
                  </a:cubicBezTo>
                  <a:cubicBezTo>
                    <a:pt x="811" y="181"/>
                    <a:pt x="638" y="1"/>
                    <a:pt x="60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1" name="Google Shape;4261;p52"/>
            <p:cNvSpPr/>
            <p:nvPr/>
          </p:nvSpPr>
          <p:spPr>
            <a:xfrm>
              <a:off x="8895863" y="3402864"/>
              <a:ext cx="18113" cy="39246"/>
            </a:xfrm>
            <a:custGeom>
              <a:avLst/>
              <a:gdLst/>
              <a:ahLst/>
              <a:cxnLst/>
              <a:rect l="l" t="t" r="r" b="b"/>
              <a:pathLst>
                <a:path w="732" h="1586" extrusionOk="0">
                  <a:moveTo>
                    <a:pt x="412" y="0"/>
                  </a:moveTo>
                  <a:cubicBezTo>
                    <a:pt x="320" y="23"/>
                    <a:pt x="320" y="228"/>
                    <a:pt x="298" y="434"/>
                  </a:cubicBezTo>
                  <a:cubicBezTo>
                    <a:pt x="252" y="639"/>
                    <a:pt x="206" y="799"/>
                    <a:pt x="206" y="799"/>
                  </a:cubicBezTo>
                  <a:cubicBezTo>
                    <a:pt x="206" y="799"/>
                    <a:pt x="206" y="982"/>
                    <a:pt x="161" y="1164"/>
                  </a:cubicBezTo>
                  <a:cubicBezTo>
                    <a:pt x="115" y="1347"/>
                    <a:pt x="1" y="1529"/>
                    <a:pt x="47" y="1575"/>
                  </a:cubicBezTo>
                  <a:cubicBezTo>
                    <a:pt x="57" y="1582"/>
                    <a:pt x="70" y="1585"/>
                    <a:pt x="85" y="1585"/>
                  </a:cubicBezTo>
                  <a:cubicBezTo>
                    <a:pt x="175" y="1585"/>
                    <a:pt x="347" y="1476"/>
                    <a:pt x="503" y="1301"/>
                  </a:cubicBezTo>
                  <a:cubicBezTo>
                    <a:pt x="663" y="1119"/>
                    <a:pt x="731" y="868"/>
                    <a:pt x="731" y="868"/>
                  </a:cubicBezTo>
                  <a:cubicBezTo>
                    <a:pt x="731" y="868"/>
                    <a:pt x="731" y="639"/>
                    <a:pt x="663" y="411"/>
                  </a:cubicBezTo>
                  <a:cubicBezTo>
                    <a:pt x="594" y="183"/>
                    <a:pt x="480" y="0"/>
                    <a:pt x="41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2" name="Google Shape;4262;p52"/>
            <p:cNvSpPr/>
            <p:nvPr/>
          </p:nvSpPr>
          <p:spPr>
            <a:xfrm>
              <a:off x="8986232" y="2356744"/>
              <a:ext cx="533626" cy="238294"/>
            </a:xfrm>
            <a:custGeom>
              <a:avLst/>
              <a:gdLst/>
              <a:ahLst/>
              <a:cxnLst/>
              <a:rect l="l" t="t" r="r" b="b"/>
              <a:pathLst>
                <a:path w="21565" h="9630" extrusionOk="0">
                  <a:moveTo>
                    <a:pt x="13057" y="0"/>
                  </a:moveTo>
                  <a:cubicBezTo>
                    <a:pt x="13040" y="0"/>
                    <a:pt x="13025" y="2"/>
                    <a:pt x="13011" y="4"/>
                  </a:cubicBezTo>
                  <a:cubicBezTo>
                    <a:pt x="1" y="2035"/>
                    <a:pt x="11893" y="8928"/>
                    <a:pt x="14952" y="9476"/>
                  </a:cubicBezTo>
                  <a:cubicBezTo>
                    <a:pt x="15505" y="9579"/>
                    <a:pt x="16050" y="9630"/>
                    <a:pt x="16572" y="9630"/>
                  </a:cubicBezTo>
                  <a:cubicBezTo>
                    <a:pt x="18956" y="9630"/>
                    <a:pt x="20883" y="8569"/>
                    <a:pt x="21183" y="6509"/>
                  </a:cubicBezTo>
                  <a:cubicBezTo>
                    <a:pt x="21565" y="4039"/>
                    <a:pt x="14082" y="0"/>
                    <a:pt x="1305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3" name="Google Shape;4263;p52"/>
            <p:cNvSpPr/>
            <p:nvPr/>
          </p:nvSpPr>
          <p:spPr>
            <a:xfrm>
              <a:off x="9090730" y="2381613"/>
              <a:ext cx="373798" cy="213525"/>
            </a:xfrm>
            <a:custGeom>
              <a:avLst/>
              <a:gdLst/>
              <a:ahLst/>
              <a:cxnLst/>
              <a:rect l="l" t="t" r="r" b="b"/>
              <a:pathLst>
                <a:path w="15106" h="8629" extrusionOk="0">
                  <a:moveTo>
                    <a:pt x="6589" y="1"/>
                  </a:moveTo>
                  <a:cubicBezTo>
                    <a:pt x="6575" y="1"/>
                    <a:pt x="6563" y="2"/>
                    <a:pt x="6551" y="3"/>
                  </a:cubicBezTo>
                  <a:cubicBezTo>
                    <a:pt x="5479" y="186"/>
                    <a:pt x="4566" y="391"/>
                    <a:pt x="3812" y="619"/>
                  </a:cubicBezTo>
                  <a:cubicBezTo>
                    <a:pt x="1" y="3427"/>
                    <a:pt x="8241" y="8038"/>
                    <a:pt x="10729" y="8471"/>
                  </a:cubicBezTo>
                  <a:cubicBezTo>
                    <a:pt x="11269" y="8577"/>
                    <a:pt x="11797" y="8628"/>
                    <a:pt x="12304" y="8628"/>
                  </a:cubicBezTo>
                  <a:cubicBezTo>
                    <a:pt x="12782" y="8628"/>
                    <a:pt x="13241" y="8583"/>
                    <a:pt x="13673" y="8494"/>
                  </a:cubicBezTo>
                  <a:cubicBezTo>
                    <a:pt x="14244" y="7992"/>
                    <a:pt x="14609" y="7353"/>
                    <a:pt x="14746" y="6531"/>
                  </a:cubicBezTo>
                  <a:cubicBezTo>
                    <a:pt x="15106" y="4054"/>
                    <a:pt x="7582" y="1"/>
                    <a:pt x="6589" y="1"/>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4" name="Google Shape;4264;p52"/>
            <p:cNvSpPr/>
            <p:nvPr/>
          </p:nvSpPr>
          <p:spPr>
            <a:xfrm>
              <a:off x="9294060" y="2356546"/>
              <a:ext cx="219166" cy="232751"/>
            </a:xfrm>
            <a:custGeom>
              <a:avLst/>
              <a:gdLst/>
              <a:ahLst/>
              <a:cxnLst/>
              <a:rect l="l" t="t" r="r" b="b"/>
              <a:pathLst>
                <a:path w="8857" h="9406" extrusionOk="0">
                  <a:moveTo>
                    <a:pt x="47" y="0"/>
                  </a:moveTo>
                  <a:cubicBezTo>
                    <a:pt x="20" y="0"/>
                    <a:pt x="5" y="4"/>
                    <a:pt x="1" y="12"/>
                  </a:cubicBezTo>
                  <a:cubicBezTo>
                    <a:pt x="1" y="35"/>
                    <a:pt x="434" y="194"/>
                    <a:pt x="1074" y="468"/>
                  </a:cubicBezTo>
                  <a:cubicBezTo>
                    <a:pt x="1713" y="719"/>
                    <a:pt x="2534" y="1130"/>
                    <a:pt x="3310" y="1610"/>
                  </a:cubicBezTo>
                  <a:cubicBezTo>
                    <a:pt x="4109" y="2066"/>
                    <a:pt x="4840" y="2614"/>
                    <a:pt x="5365" y="3025"/>
                  </a:cubicBezTo>
                  <a:cubicBezTo>
                    <a:pt x="5639" y="3253"/>
                    <a:pt x="5844" y="3436"/>
                    <a:pt x="6004" y="3573"/>
                  </a:cubicBezTo>
                  <a:cubicBezTo>
                    <a:pt x="6141" y="3709"/>
                    <a:pt x="6232" y="3778"/>
                    <a:pt x="6232" y="3778"/>
                  </a:cubicBezTo>
                  <a:cubicBezTo>
                    <a:pt x="6232" y="3778"/>
                    <a:pt x="6323" y="3869"/>
                    <a:pt x="6483" y="3983"/>
                  </a:cubicBezTo>
                  <a:cubicBezTo>
                    <a:pt x="6620" y="4120"/>
                    <a:pt x="6848" y="4303"/>
                    <a:pt x="7099" y="4554"/>
                  </a:cubicBezTo>
                  <a:cubicBezTo>
                    <a:pt x="7350" y="4782"/>
                    <a:pt x="7624" y="5056"/>
                    <a:pt x="7898" y="5376"/>
                  </a:cubicBezTo>
                  <a:cubicBezTo>
                    <a:pt x="8149" y="5695"/>
                    <a:pt x="8400" y="6083"/>
                    <a:pt x="8469" y="6494"/>
                  </a:cubicBezTo>
                  <a:cubicBezTo>
                    <a:pt x="8515" y="6882"/>
                    <a:pt x="8355" y="7316"/>
                    <a:pt x="8172" y="7704"/>
                  </a:cubicBezTo>
                  <a:cubicBezTo>
                    <a:pt x="7990" y="8069"/>
                    <a:pt x="7784" y="8411"/>
                    <a:pt x="7556" y="8663"/>
                  </a:cubicBezTo>
                  <a:cubicBezTo>
                    <a:pt x="7350" y="8936"/>
                    <a:pt x="7145" y="9119"/>
                    <a:pt x="6985" y="9233"/>
                  </a:cubicBezTo>
                  <a:cubicBezTo>
                    <a:pt x="6803" y="9347"/>
                    <a:pt x="6711" y="9370"/>
                    <a:pt x="6711" y="9393"/>
                  </a:cubicBezTo>
                  <a:cubicBezTo>
                    <a:pt x="6711" y="9401"/>
                    <a:pt x="6724" y="9406"/>
                    <a:pt x="6749" y="9406"/>
                  </a:cubicBezTo>
                  <a:cubicBezTo>
                    <a:pt x="6798" y="9406"/>
                    <a:pt x="6894" y="9385"/>
                    <a:pt x="7031" y="9325"/>
                  </a:cubicBezTo>
                  <a:cubicBezTo>
                    <a:pt x="7214" y="9233"/>
                    <a:pt x="7465" y="9051"/>
                    <a:pt x="7716" y="8800"/>
                  </a:cubicBezTo>
                  <a:cubicBezTo>
                    <a:pt x="7967" y="8548"/>
                    <a:pt x="8218" y="8229"/>
                    <a:pt x="8446" y="7818"/>
                  </a:cubicBezTo>
                  <a:cubicBezTo>
                    <a:pt x="8560" y="7635"/>
                    <a:pt x="8652" y="7430"/>
                    <a:pt x="8720" y="7202"/>
                  </a:cubicBezTo>
                  <a:cubicBezTo>
                    <a:pt x="8811" y="6974"/>
                    <a:pt x="8857" y="6700"/>
                    <a:pt x="8834" y="6449"/>
                  </a:cubicBezTo>
                  <a:cubicBezTo>
                    <a:pt x="8766" y="5901"/>
                    <a:pt x="8492" y="5490"/>
                    <a:pt x="8241" y="5125"/>
                  </a:cubicBezTo>
                  <a:cubicBezTo>
                    <a:pt x="7967" y="4759"/>
                    <a:pt x="7693" y="4440"/>
                    <a:pt x="7442" y="4189"/>
                  </a:cubicBezTo>
                  <a:cubicBezTo>
                    <a:pt x="7191" y="3938"/>
                    <a:pt x="6962" y="3755"/>
                    <a:pt x="6826" y="3595"/>
                  </a:cubicBezTo>
                  <a:cubicBezTo>
                    <a:pt x="6666" y="3458"/>
                    <a:pt x="6574" y="3390"/>
                    <a:pt x="6574" y="3390"/>
                  </a:cubicBezTo>
                  <a:cubicBezTo>
                    <a:pt x="6574" y="3390"/>
                    <a:pt x="6483" y="3321"/>
                    <a:pt x="6346" y="3185"/>
                  </a:cubicBezTo>
                  <a:cubicBezTo>
                    <a:pt x="6186" y="3048"/>
                    <a:pt x="5958" y="2865"/>
                    <a:pt x="5684" y="2660"/>
                  </a:cubicBezTo>
                  <a:cubicBezTo>
                    <a:pt x="5114" y="2226"/>
                    <a:pt x="4338" y="1701"/>
                    <a:pt x="3493" y="1267"/>
                  </a:cubicBezTo>
                  <a:cubicBezTo>
                    <a:pt x="2671" y="856"/>
                    <a:pt x="1804" y="468"/>
                    <a:pt x="1142" y="286"/>
                  </a:cubicBezTo>
                  <a:cubicBezTo>
                    <a:pt x="590" y="95"/>
                    <a:pt x="181" y="0"/>
                    <a:pt x="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5" name="Google Shape;4265;p52"/>
            <p:cNvSpPr/>
            <p:nvPr/>
          </p:nvSpPr>
          <p:spPr>
            <a:xfrm>
              <a:off x="8126591" y="2241234"/>
              <a:ext cx="233469" cy="287908"/>
            </a:xfrm>
            <a:custGeom>
              <a:avLst/>
              <a:gdLst/>
              <a:ahLst/>
              <a:cxnLst/>
              <a:rect l="l" t="t" r="r" b="b"/>
              <a:pathLst>
                <a:path w="9435" h="11635" extrusionOk="0">
                  <a:moveTo>
                    <a:pt x="6144" y="0"/>
                  </a:moveTo>
                  <a:cubicBezTo>
                    <a:pt x="5702" y="0"/>
                    <a:pt x="5187" y="96"/>
                    <a:pt x="4589" y="335"/>
                  </a:cubicBezTo>
                  <a:cubicBezTo>
                    <a:pt x="1" y="2161"/>
                    <a:pt x="2922" y="10766"/>
                    <a:pt x="5319" y="11588"/>
                  </a:cubicBezTo>
                  <a:cubicBezTo>
                    <a:pt x="5415" y="11620"/>
                    <a:pt x="5509" y="11635"/>
                    <a:pt x="5602" y="11635"/>
                  </a:cubicBezTo>
                  <a:cubicBezTo>
                    <a:pt x="7851" y="11635"/>
                    <a:pt x="9434" y="2726"/>
                    <a:pt x="8492" y="1499"/>
                  </a:cubicBezTo>
                  <a:cubicBezTo>
                    <a:pt x="8492" y="1499"/>
                    <a:pt x="7895" y="0"/>
                    <a:pt x="6144" y="0"/>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6" name="Google Shape;4266;p52"/>
            <p:cNvSpPr/>
            <p:nvPr/>
          </p:nvSpPr>
          <p:spPr>
            <a:xfrm>
              <a:off x="8236731" y="2289289"/>
              <a:ext cx="92101" cy="181653"/>
            </a:xfrm>
            <a:custGeom>
              <a:avLst/>
              <a:gdLst/>
              <a:ahLst/>
              <a:cxnLst/>
              <a:rect l="l" t="t" r="r" b="b"/>
              <a:pathLst>
                <a:path w="3722" h="7341" extrusionOk="0">
                  <a:moveTo>
                    <a:pt x="731" y="3940"/>
                  </a:moveTo>
                  <a:cubicBezTo>
                    <a:pt x="710" y="3961"/>
                    <a:pt x="708" y="3982"/>
                    <a:pt x="708" y="3985"/>
                  </a:cubicBezTo>
                  <a:lnTo>
                    <a:pt x="708" y="3985"/>
                  </a:lnTo>
                  <a:cubicBezTo>
                    <a:pt x="718" y="3969"/>
                    <a:pt x="725" y="3954"/>
                    <a:pt x="731" y="3940"/>
                  </a:cubicBezTo>
                  <a:close/>
                  <a:moveTo>
                    <a:pt x="91" y="0"/>
                  </a:moveTo>
                  <a:cubicBezTo>
                    <a:pt x="62" y="0"/>
                    <a:pt x="46" y="5"/>
                    <a:pt x="46" y="14"/>
                  </a:cubicBezTo>
                  <a:cubicBezTo>
                    <a:pt x="1" y="59"/>
                    <a:pt x="389" y="173"/>
                    <a:pt x="845" y="493"/>
                  </a:cubicBezTo>
                  <a:cubicBezTo>
                    <a:pt x="1302" y="790"/>
                    <a:pt x="1827" y="1269"/>
                    <a:pt x="2169" y="1817"/>
                  </a:cubicBezTo>
                  <a:cubicBezTo>
                    <a:pt x="2512" y="2365"/>
                    <a:pt x="2717" y="2958"/>
                    <a:pt x="2763" y="3437"/>
                  </a:cubicBezTo>
                  <a:cubicBezTo>
                    <a:pt x="2779" y="3668"/>
                    <a:pt x="2772" y="3685"/>
                    <a:pt x="2766" y="3685"/>
                  </a:cubicBezTo>
                  <a:cubicBezTo>
                    <a:pt x="2766" y="3685"/>
                    <a:pt x="2765" y="3684"/>
                    <a:pt x="2764" y="3684"/>
                  </a:cubicBezTo>
                  <a:cubicBezTo>
                    <a:pt x="2763" y="3684"/>
                    <a:pt x="2763" y="3685"/>
                    <a:pt x="2763" y="3688"/>
                  </a:cubicBezTo>
                  <a:cubicBezTo>
                    <a:pt x="2740" y="3688"/>
                    <a:pt x="2740" y="3688"/>
                    <a:pt x="2717" y="3666"/>
                  </a:cubicBezTo>
                  <a:lnTo>
                    <a:pt x="2717" y="3666"/>
                  </a:lnTo>
                  <a:cubicBezTo>
                    <a:pt x="2717" y="3666"/>
                    <a:pt x="2728" y="3671"/>
                    <a:pt x="2731" y="3671"/>
                  </a:cubicBezTo>
                  <a:cubicBezTo>
                    <a:pt x="2734" y="3671"/>
                    <a:pt x="2728" y="3666"/>
                    <a:pt x="2694" y="3643"/>
                  </a:cubicBezTo>
                  <a:cubicBezTo>
                    <a:pt x="2648" y="3643"/>
                    <a:pt x="2648" y="3620"/>
                    <a:pt x="2626" y="3620"/>
                  </a:cubicBezTo>
                  <a:cubicBezTo>
                    <a:pt x="2603" y="3620"/>
                    <a:pt x="2512" y="3574"/>
                    <a:pt x="2466" y="3574"/>
                  </a:cubicBezTo>
                  <a:cubicBezTo>
                    <a:pt x="2260" y="3506"/>
                    <a:pt x="2215" y="3506"/>
                    <a:pt x="2215" y="3506"/>
                  </a:cubicBezTo>
                  <a:cubicBezTo>
                    <a:pt x="2215" y="3506"/>
                    <a:pt x="2146" y="3483"/>
                    <a:pt x="1872" y="3460"/>
                  </a:cubicBezTo>
                  <a:cubicBezTo>
                    <a:pt x="1851" y="3456"/>
                    <a:pt x="1827" y="3454"/>
                    <a:pt x="1799" y="3454"/>
                  </a:cubicBezTo>
                  <a:cubicBezTo>
                    <a:pt x="1675" y="3454"/>
                    <a:pt x="1488" y="3491"/>
                    <a:pt x="1302" y="3529"/>
                  </a:cubicBezTo>
                  <a:cubicBezTo>
                    <a:pt x="1188" y="3574"/>
                    <a:pt x="1074" y="3620"/>
                    <a:pt x="959" y="3688"/>
                  </a:cubicBezTo>
                  <a:cubicBezTo>
                    <a:pt x="868" y="3780"/>
                    <a:pt x="800" y="3871"/>
                    <a:pt x="708" y="3985"/>
                  </a:cubicBezTo>
                  <a:cubicBezTo>
                    <a:pt x="708" y="3985"/>
                    <a:pt x="708" y="3985"/>
                    <a:pt x="708" y="3985"/>
                  </a:cubicBezTo>
                  <a:lnTo>
                    <a:pt x="708" y="3985"/>
                  </a:lnTo>
                  <a:cubicBezTo>
                    <a:pt x="644" y="4097"/>
                    <a:pt x="511" y="4256"/>
                    <a:pt x="571" y="4556"/>
                  </a:cubicBezTo>
                  <a:cubicBezTo>
                    <a:pt x="663" y="4898"/>
                    <a:pt x="1074" y="5149"/>
                    <a:pt x="1347" y="5332"/>
                  </a:cubicBezTo>
                  <a:cubicBezTo>
                    <a:pt x="1667" y="5514"/>
                    <a:pt x="1941" y="5674"/>
                    <a:pt x="2078" y="5857"/>
                  </a:cubicBezTo>
                  <a:cubicBezTo>
                    <a:pt x="2260" y="6108"/>
                    <a:pt x="2352" y="6336"/>
                    <a:pt x="2306" y="6542"/>
                  </a:cubicBezTo>
                  <a:cubicBezTo>
                    <a:pt x="2260" y="6747"/>
                    <a:pt x="2032" y="6907"/>
                    <a:pt x="1758" y="6975"/>
                  </a:cubicBezTo>
                  <a:cubicBezTo>
                    <a:pt x="1650" y="7002"/>
                    <a:pt x="1535" y="7015"/>
                    <a:pt x="1421" y="7015"/>
                  </a:cubicBezTo>
                  <a:cubicBezTo>
                    <a:pt x="1247" y="7015"/>
                    <a:pt x="1075" y="6985"/>
                    <a:pt x="937" y="6930"/>
                  </a:cubicBezTo>
                  <a:cubicBezTo>
                    <a:pt x="480" y="6747"/>
                    <a:pt x="503" y="6405"/>
                    <a:pt x="412" y="6405"/>
                  </a:cubicBezTo>
                  <a:cubicBezTo>
                    <a:pt x="389" y="6405"/>
                    <a:pt x="366" y="6473"/>
                    <a:pt x="366" y="6610"/>
                  </a:cubicBezTo>
                  <a:cubicBezTo>
                    <a:pt x="389" y="6724"/>
                    <a:pt x="457" y="6952"/>
                    <a:pt x="777" y="7112"/>
                  </a:cubicBezTo>
                  <a:cubicBezTo>
                    <a:pt x="1007" y="7254"/>
                    <a:pt x="1319" y="7340"/>
                    <a:pt x="1650" y="7340"/>
                  </a:cubicBezTo>
                  <a:cubicBezTo>
                    <a:pt x="1746" y="7340"/>
                    <a:pt x="1843" y="7333"/>
                    <a:pt x="1941" y="7318"/>
                  </a:cubicBezTo>
                  <a:cubicBezTo>
                    <a:pt x="2375" y="7272"/>
                    <a:pt x="2785" y="7067"/>
                    <a:pt x="2945" y="6724"/>
                  </a:cubicBezTo>
                  <a:cubicBezTo>
                    <a:pt x="3082" y="6382"/>
                    <a:pt x="2968" y="6017"/>
                    <a:pt x="2785" y="5697"/>
                  </a:cubicBezTo>
                  <a:cubicBezTo>
                    <a:pt x="2557" y="5332"/>
                    <a:pt x="2146" y="5104"/>
                    <a:pt x="1895" y="4898"/>
                  </a:cubicBezTo>
                  <a:cubicBezTo>
                    <a:pt x="1621" y="4716"/>
                    <a:pt x="1507" y="4579"/>
                    <a:pt x="1530" y="4556"/>
                  </a:cubicBezTo>
                  <a:cubicBezTo>
                    <a:pt x="1507" y="4510"/>
                    <a:pt x="1599" y="4419"/>
                    <a:pt x="1621" y="4373"/>
                  </a:cubicBezTo>
                  <a:lnTo>
                    <a:pt x="1644" y="4373"/>
                  </a:lnTo>
                  <a:lnTo>
                    <a:pt x="1667" y="4328"/>
                  </a:lnTo>
                  <a:cubicBezTo>
                    <a:pt x="1758" y="4206"/>
                    <a:pt x="1829" y="4196"/>
                    <a:pt x="1887" y="4196"/>
                  </a:cubicBezTo>
                  <a:cubicBezTo>
                    <a:pt x="1898" y="4196"/>
                    <a:pt x="1909" y="4196"/>
                    <a:pt x="1920" y="4196"/>
                  </a:cubicBezTo>
                  <a:cubicBezTo>
                    <a:pt x="1935" y="4196"/>
                    <a:pt x="1950" y="4195"/>
                    <a:pt x="1964" y="4191"/>
                  </a:cubicBezTo>
                  <a:cubicBezTo>
                    <a:pt x="2009" y="4202"/>
                    <a:pt x="2032" y="4202"/>
                    <a:pt x="2046" y="4202"/>
                  </a:cubicBezTo>
                  <a:cubicBezTo>
                    <a:pt x="2061" y="4202"/>
                    <a:pt x="2066" y="4202"/>
                    <a:pt x="2078" y="4213"/>
                  </a:cubicBezTo>
                  <a:cubicBezTo>
                    <a:pt x="2078" y="4213"/>
                    <a:pt x="2101" y="4213"/>
                    <a:pt x="2192" y="4236"/>
                  </a:cubicBezTo>
                  <a:cubicBezTo>
                    <a:pt x="2215" y="4259"/>
                    <a:pt x="2215" y="4236"/>
                    <a:pt x="2283" y="4282"/>
                  </a:cubicBezTo>
                  <a:cubicBezTo>
                    <a:pt x="2375" y="4328"/>
                    <a:pt x="2466" y="4373"/>
                    <a:pt x="2557" y="4419"/>
                  </a:cubicBezTo>
                  <a:cubicBezTo>
                    <a:pt x="2626" y="4465"/>
                    <a:pt x="2671" y="4465"/>
                    <a:pt x="2740" y="4533"/>
                  </a:cubicBezTo>
                  <a:cubicBezTo>
                    <a:pt x="2831" y="4601"/>
                    <a:pt x="2922" y="4670"/>
                    <a:pt x="3014" y="4738"/>
                  </a:cubicBezTo>
                  <a:cubicBezTo>
                    <a:pt x="3173" y="4875"/>
                    <a:pt x="3379" y="5035"/>
                    <a:pt x="3584" y="5195"/>
                  </a:cubicBezTo>
                  <a:cubicBezTo>
                    <a:pt x="3607" y="5058"/>
                    <a:pt x="3630" y="4807"/>
                    <a:pt x="3676" y="4487"/>
                  </a:cubicBezTo>
                  <a:cubicBezTo>
                    <a:pt x="3698" y="4305"/>
                    <a:pt x="3721" y="4122"/>
                    <a:pt x="3721" y="3940"/>
                  </a:cubicBezTo>
                  <a:cubicBezTo>
                    <a:pt x="3698" y="3688"/>
                    <a:pt x="3698" y="3597"/>
                    <a:pt x="3653" y="3460"/>
                  </a:cubicBezTo>
                  <a:cubicBezTo>
                    <a:pt x="3539" y="2912"/>
                    <a:pt x="3219" y="2250"/>
                    <a:pt x="2740" y="1657"/>
                  </a:cubicBezTo>
                  <a:cubicBezTo>
                    <a:pt x="2283" y="1064"/>
                    <a:pt x="1621" y="561"/>
                    <a:pt x="1051" y="288"/>
                  </a:cubicBezTo>
                  <a:cubicBezTo>
                    <a:pt x="588" y="84"/>
                    <a:pt x="215" y="0"/>
                    <a:pt x="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7" name="Google Shape;4267;p52"/>
            <p:cNvSpPr/>
            <p:nvPr/>
          </p:nvSpPr>
          <p:spPr>
            <a:xfrm>
              <a:off x="8201147" y="2293298"/>
              <a:ext cx="138696" cy="176506"/>
            </a:xfrm>
            <a:custGeom>
              <a:avLst/>
              <a:gdLst/>
              <a:ahLst/>
              <a:cxnLst/>
              <a:rect l="l" t="t" r="r" b="b"/>
              <a:pathLst>
                <a:path w="5605" h="7133" extrusionOk="0">
                  <a:moveTo>
                    <a:pt x="1932" y="0"/>
                  </a:moveTo>
                  <a:cubicBezTo>
                    <a:pt x="1794" y="0"/>
                    <a:pt x="1652" y="25"/>
                    <a:pt x="1507" y="80"/>
                  </a:cubicBezTo>
                  <a:cubicBezTo>
                    <a:pt x="1" y="628"/>
                    <a:pt x="46" y="6517"/>
                    <a:pt x="2900" y="7087"/>
                  </a:cubicBezTo>
                  <a:cubicBezTo>
                    <a:pt x="3046" y="7118"/>
                    <a:pt x="3181" y="7132"/>
                    <a:pt x="3306" y="7132"/>
                  </a:cubicBezTo>
                  <a:cubicBezTo>
                    <a:pt x="5604" y="7132"/>
                    <a:pt x="4269" y="2203"/>
                    <a:pt x="4269" y="2203"/>
                  </a:cubicBezTo>
                  <a:cubicBezTo>
                    <a:pt x="4269" y="2203"/>
                    <a:pt x="3243" y="0"/>
                    <a:pt x="193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8" name="Google Shape;4268;p52"/>
            <p:cNvSpPr/>
            <p:nvPr/>
          </p:nvSpPr>
          <p:spPr>
            <a:xfrm>
              <a:off x="8152573" y="1885649"/>
              <a:ext cx="1257863" cy="997520"/>
            </a:xfrm>
            <a:custGeom>
              <a:avLst/>
              <a:gdLst/>
              <a:ahLst/>
              <a:cxnLst/>
              <a:rect l="l" t="t" r="r" b="b"/>
              <a:pathLst>
                <a:path w="50833" h="40312" extrusionOk="0">
                  <a:moveTo>
                    <a:pt x="25582" y="0"/>
                  </a:moveTo>
                  <a:cubicBezTo>
                    <a:pt x="23131" y="0"/>
                    <a:pt x="20330" y="378"/>
                    <a:pt x="17234" y="1398"/>
                  </a:cubicBezTo>
                  <a:cubicBezTo>
                    <a:pt x="7145" y="4708"/>
                    <a:pt x="7647" y="13883"/>
                    <a:pt x="6871" y="20229"/>
                  </a:cubicBezTo>
                  <a:cubicBezTo>
                    <a:pt x="1" y="31459"/>
                    <a:pt x="8309" y="38717"/>
                    <a:pt x="17051" y="40064"/>
                  </a:cubicBezTo>
                  <a:cubicBezTo>
                    <a:pt x="18163" y="40233"/>
                    <a:pt x="19273" y="40312"/>
                    <a:pt x="20369" y="40312"/>
                  </a:cubicBezTo>
                  <a:cubicBezTo>
                    <a:pt x="28456" y="40312"/>
                    <a:pt x="35812" y="36021"/>
                    <a:pt x="37822" y="31961"/>
                  </a:cubicBezTo>
                  <a:cubicBezTo>
                    <a:pt x="37822" y="31961"/>
                    <a:pt x="38535" y="34530"/>
                    <a:pt x="41314" y="34530"/>
                  </a:cubicBezTo>
                  <a:cubicBezTo>
                    <a:pt x="41980" y="34530"/>
                    <a:pt x="42765" y="34382"/>
                    <a:pt x="43688" y="34015"/>
                  </a:cubicBezTo>
                  <a:cubicBezTo>
                    <a:pt x="47432" y="32554"/>
                    <a:pt x="50833" y="26597"/>
                    <a:pt x="48208" y="23972"/>
                  </a:cubicBezTo>
                  <a:cubicBezTo>
                    <a:pt x="47095" y="22852"/>
                    <a:pt x="45977" y="22486"/>
                    <a:pt x="44992" y="22486"/>
                  </a:cubicBezTo>
                  <a:cubicBezTo>
                    <a:pt x="43148" y="22486"/>
                    <a:pt x="41771" y="23767"/>
                    <a:pt x="41771" y="23767"/>
                  </a:cubicBezTo>
                  <a:cubicBezTo>
                    <a:pt x="41771" y="23767"/>
                    <a:pt x="48664" y="11076"/>
                    <a:pt x="36704" y="3064"/>
                  </a:cubicBezTo>
                  <a:cubicBezTo>
                    <a:pt x="36704" y="3064"/>
                    <a:pt x="32565" y="0"/>
                    <a:pt x="25582" y="0"/>
                  </a:cubicBezTo>
                  <a:close/>
                </a:path>
              </a:pathLst>
            </a:custGeom>
            <a:solidFill>
              <a:srgbClr val="EBB9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9" name="Google Shape;4269;p52"/>
            <p:cNvSpPr/>
            <p:nvPr/>
          </p:nvSpPr>
          <p:spPr>
            <a:xfrm>
              <a:off x="8152573" y="2017366"/>
              <a:ext cx="921232" cy="865877"/>
            </a:xfrm>
            <a:custGeom>
              <a:avLst/>
              <a:gdLst/>
              <a:ahLst/>
              <a:cxnLst/>
              <a:rect l="l" t="t" r="r" b="b"/>
              <a:pathLst>
                <a:path w="37229" h="34992" extrusionOk="0">
                  <a:moveTo>
                    <a:pt x="11025" y="1"/>
                  </a:moveTo>
                  <a:lnTo>
                    <a:pt x="11025" y="1"/>
                  </a:lnTo>
                  <a:cubicBezTo>
                    <a:pt x="7328" y="4269"/>
                    <a:pt x="7419" y="10318"/>
                    <a:pt x="6871" y="14906"/>
                  </a:cubicBezTo>
                  <a:cubicBezTo>
                    <a:pt x="1" y="26136"/>
                    <a:pt x="8309" y="33394"/>
                    <a:pt x="17051" y="34741"/>
                  </a:cubicBezTo>
                  <a:cubicBezTo>
                    <a:pt x="18167" y="34912"/>
                    <a:pt x="19280" y="34991"/>
                    <a:pt x="20379" y="34991"/>
                  </a:cubicBezTo>
                  <a:cubicBezTo>
                    <a:pt x="27806" y="34991"/>
                    <a:pt x="34604" y="31357"/>
                    <a:pt x="37229" y="27619"/>
                  </a:cubicBezTo>
                  <a:lnTo>
                    <a:pt x="37229" y="27619"/>
                  </a:lnTo>
                  <a:cubicBezTo>
                    <a:pt x="34222" y="31038"/>
                    <a:pt x="27918" y="34102"/>
                    <a:pt x="21095" y="34102"/>
                  </a:cubicBezTo>
                  <a:cubicBezTo>
                    <a:pt x="19993" y="34102"/>
                    <a:pt x="18877" y="34022"/>
                    <a:pt x="17759" y="33851"/>
                  </a:cubicBezTo>
                  <a:cubicBezTo>
                    <a:pt x="8994" y="32527"/>
                    <a:pt x="686" y="25246"/>
                    <a:pt x="7556" y="14038"/>
                  </a:cubicBezTo>
                  <a:cubicBezTo>
                    <a:pt x="8081" y="9747"/>
                    <a:pt x="8035" y="4178"/>
                    <a:pt x="1102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0" name="Google Shape;4270;p52"/>
            <p:cNvSpPr/>
            <p:nvPr/>
          </p:nvSpPr>
          <p:spPr>
            <a:xfrm>
              <a:off x="9089592" y="2648265"/>
              <a:ext cx="238393" cy="91680"/>
            </a:xfrm>
            <a:custGeom>
              <a:avLst/>
              <a:gdLst/>
              <a:ahLst/>
              <a:cxnLst/>
              <a:rect l="l" t="t" r="r" b="b"/>
              <a:pathLst>
                <a:path w="9634" h="3705" extrusionOk="0">
                  <a:moveTo>
                    <a:pt x="9633" y="1"/>
                  </a:moveTo>
                  <a:lnTo>
                    <a:pt x="9633" y="1"/>
                  </a:lnTo>
                  <a:cubicBezTo>
                    <a:pt x="8720" y="1028"/>
                    <a:pt x="7625" y="1895"/>
                    <a:pt x="6506" y="2329"/>
                  </a:cubicBezTo>
                  <a:cubicBezTo>
                    <a:pt x="5592" y="2687"/>
                    <a:pt x="4813" y="2832"/>
                    <a:pt x="4151" y="2832"/>
                  </a:cubicBezTo>
                  <a:cubicBezTo>
                    <a:pt x="1356" y="2832"/>
                    <a:pt x="640" y="252"/>
                    <a:pt x="640" y="252"/>
                  </a:cubicBezTo>
                  <a:cubicBezTo>
                    <a:pt x="480" y="617"/>
                    <a:pt x="252" y="959"/>
                    <a:pt x="1" y="1302"/>
                  </a:cubicBezTo>
                  <a:cubicBezTo>
                    <a:pt x="232" y="1871"/>
                    <a:pt x="1116" y="3704"/>
                    <a:pt x="3464" y="3704"/>
                  </a:cubicBezTo>
                  <a:cubicBezTo>
                    <a:pt x="4127" y="3704"/>
                    <a:pt x="4907" y="3558"/>
                    <a:pt x="5821" y="3196"/>
                  </a:cubicBezTo>
                  <a:cubicBezTo>
                    <a:pt x="7237" y="2648"/>
                    <a:pt x="8629" y="1439"/>
                    <a:pt x="963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1" name="Google Shape;4271;p52"/>
            <p:cNvSpPr/>
            <p:nvPr/>
          </p:nvSpPr>
          <p:spPr>
            <a:xfrm>
              <a:off x="9154547" y="2501230"/>
              <a:ext cx="163837" cy="198207"/>
            </a:xfrm>
            <a:custGeom>
              <a:avLst/>
              <a:gdLst/>
              <a:ahLst/>
              <a:cxnLst/>
              <a:rect l="l" t="t" r="r" b="b"/>
              <a:pathLst>
                <a:path w="6621" h="8010" extrusionOk="0">
                  <a:moveTo>
                    <a:pt x="5267" y="1"/>
                  </a:moveTo>
                  <a:cubicBezTo>
                    <a:pt x="5225" y="1"/>
                    <a:pt x="5181" y="3"/>
                    <a:pt x="5137" y="8"/>
                  </a:cubicBezTo>
                  <a:cubicBezTo>
                    <a:pt x="3744" y="145"/>
                    <a:pt x="845" y="3226"/>
                    <a:pt x="845" y="3226"/>
                  </a:cubicBezTo>
                  <a:cubicBezTo>
                    <a:pt x="845" y="3226"/>
                    <a:pt x="918" y="3219"/>
                    <a:pt x="1029" y="3219"/>
                  </a:cubicBezTo>
                  <a:cubicBezTo>
                    <a:pt x="1469" y="3219"/>
                    <a:pt x="2524" y="3335"/>
                    <a:pt x="2215" y="4482"/>
                  </a:cubicBezTo>
                  <a:cubicBezTo>
                    <a:pt x="1804" y="5897"/>
                    <a:pt x="1" y="6605"/>
                    <a:pt x="1" y="6605"/>
                  </a:cubicBezTo>
                  <a:cubicBezTo>
                    <a:pt x="1" y="6605"/>
                    <a:pt x="290" y="8009"/>
                    <a:pt x="1485" y="8009"/>
                  </a:cubicBezTo>
                  <a:cubicBezTo>
                    <a:pt x="1592" y="8009"/>
                    <a:pt x="1706" y="7998"/>
                    <a:pt x="1827" y="7974"/>
                  </a:cubicBezTo>
                  <a:cubicBezTo>
                    <a:pt x="3288" y="7677"/>
                    <a:pt x="6620" y="4664"/>
                    <a:pt x="6529" y="2291"/>
                  </a:cubicBezTo>
                  <a:cubicBezTo>
                    <a:pt x="6529" y="2291"/>
                    <a:pt x="6550" y="1"/>
                    <a:pt x="52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2" name="Google Shape;4272;p52"/>
            <p:cNvSpPr/>
            <p:nvPr/>
          </p:nvSpPr>
          <p:spPr>
            <a:xfrm>
              <a:off x="9142125" y="2501354"/>
              <a:ext cx="170592" cy="199469"/>
            </a:xfrm>
            <a:custGeom>
              <a:avLst/>
              <a:gdLst/>
              <a:ahLst/>
              <a:cxnLst/>
              <a:rect l="l" t="t" r="r" b="b"/>
              <a:pathLst>
                <a:path w="6894" h="8061" extrusionOk="0">
                  <a:moveTo>
                    <a:pt x="5555" y="1"/>
                  </a:moveTo>
                  <a:cubicBezTo>
                    <a:pt x="5149" y="1"/>
                    <a:pt x="4743" y="150"/>
                    <a:pt x="4338" y="300"/>
                  </a:cubicBezTo>
                  <a:cubicBezTo>
                    <a:pt x="3516" y="688"/>
                    <a:pt x="2717" y="1236"/>
                    <a:pt x="2032" y="1829"/>
                  </a:cubicBezTo>
                  <a:cubicBezTo>
                    <a:pt x="1850" y="1966"/>
                    <a:pt x="1690" y="2126"/>
                    <a:pt x="1530" y="2263"/>
                  </a:cubicBezTo>
                  <a:cubicBezTo>
                    <a:pt x="1439" y="2354"/>
                    <a:pt x="1393" y="2400"/>
                    <a:pt x="1279" y="2514"/>
                  </a:cubicBezTo>
                  <a:cubicBezTo>
                    <a:pt x="1142" y="2651"/>
                    <a:pt x="1051" y="2788"/>
                    <a:pt x="914" y="2925"/>
                  </a:cubicBezTo>
                  <a:cubicBezTo>
                    <a:pt x="708" y="3199"/>
                    <a:pt x="549" y="3450"/>
                    <a:pt x="412" y="3678"/>
                  </a:cubicBezTo>
                  <a:cubicBezTo>
                    <a:pt x="229" y="3975"/>
                    <a:pt x="161" y="4089"/>
                    <a:pt x="69" y="4249"/>
                  </a:cubicBezTo>
                  <a:cubicBezTo>
                    <a:pt x="389" y="4134"/>
                    <a:pt x="708" y="4043"/>
                    <a:pt x="1005" y="3929"/>
                  </a:cubicBezTo>
                  <a:cubicBezTo>
                    <a:pt x="1165" y="3883"/>
                    <a:pt x="1325" y="3838"/>
                    <a:pt x="1484" y="3769"/>
                  </a:cubicBezTo>
                  <a:cubicBezTo>
                    <a:pt x="1621" y="3746"/>
                    <a:pt x="1690" y="3746"/>
                    <a:pt x="1804" y="3746"/>
                  </a:cubicBezTo>
                  <a:cubicBezTo>
                    <a:pt x="1850" y="3739"/>
                    <a:pt x="1875" y="3736"/>
                    <a:pt x="1890" y="3736"/>
                  </a:cubicBezTo>
                  <a:cubicBezTo>
                    <a:pt x="1921" y="3736"/>
                    <a:pt x="1910" y="3746"/>
                    <a:pt x="1941" y="3746"/>
                  </a:cubicBezTo>
                  <a:cubicBezTo>
                    <a:pt x="1964" y="3746"/>
                    <a:pt x="1987" y="3746"/>
                    <a:pt x="1987" y="3769"/>
                  </a:cubicBezTo>
                  <a:cubicBezTo>
                    <a:pt x="2032" y="3769"/>
                    <a:pt x="2055" y="3792"/>
                    <a:pt x="2078" y="3792"/>
                  </a:cubicBezTo>
                  <a:cubicBezTo>
                    <a:pt x="2146" y="3861"/>
                    <a:pt x="2169" y="3929"/>
                    <a:pt x="2169" y="3929"/>
                  </a:cubicBezTo>
                  <a:cubicBezTo>
                    <a:pt x="2169" y="3929"/>
                    <a:pt x="2192" y="3952"/>
                    <a:pt x="2215" y="3975"/>
                  </a:cubicBezTo>
                  <a:cubicBezTo>
                    <a:pt x="2215" y="4020"/>
                    <a:pt x="2238" y="4089"/>
                    <a:pt x="2260" y="4180"/>
                  </a:cubicBezTo>
                  <a:cubicBezTo>
                    <a:pt x="2260" y="4363"/>
                    <a:pt x="2238" y="4659"/>
                    <a:pt x="2078" y="4979"/>
                  </a:cubicBezTo>
                  <a:cubicBezTo>
                    <a:pt x="1918" y="5321"/>
                    <a:pt x="1621" y="5664"/>
                    <a:pt x="1188" y="5938"/>
                  </a:cubicBezTo>
                  <a:cubicBezTo>
                    <a:pt x="1096" y="6006"/>
                    <a:pt x="959" y="6052"/>
                    <a:pt x="845" y="6120"/>
                  </a:cubicBezTo>
                  <a:cubicBezTo>
                    <a:pt x="800" y="6143"/>
                    <a:pt x="731" y="6166"/>
                    <a:pt x="663" y="6189"/>
                  </a:cubicBezTo>
                  <a:lnTo>
                    <a:pt x="297" y="6303"/>
                  </a:lnTo>
                  <a:lnTo>
                    <a:pt x="115" y="6371"/>
                  </a:lnTo>
                  <a:lnTo>
                    <a:pt x="24" y="6394"/>
                  </a:lnTo>
                  <a:cubicBezTo>
                    <a:pt x="1" y="6417"/>
                    <a:pt x="24" y="6440"/>
                    <a:pt x="24" y="6485"/>
                  </a:cubicBezTo>
                  <a:lnTo>
                    <a:pt x="115" y="6851"/>
                  </a:lnTo>
                  <a:cubicBezTo>
                    <a:pt x="183" y="7102"/>
                    <a:pt x="275" y="7239"/>
                    <a:pt x="343" y="7398"/>
                  </a:cubicBezTo>
                  <a:cubicBezTo>
                    <a:pt x="549" y="7695"/>
                    <a:pt x="891" y="7969"/>
                    <a:pt x="1279" y="8038"/>
                  </a:cubicBezTo>
                  <a:cubicBezTo>
                    <a:pt x="1408" y="8053"/>
                    <a:pt x="1533" y="8060"/>
                    <a:pt x="1653" y="8060"/>
                  </a:cubicBezTo>
                  <a:cubicBezTo>
                    <a:pt x="1893" y="8060"/>
                    <a:pt x="2116" y="8030"/>
                    <a:pt x="2329" y="7969"/>
                  </a:cubicBezTo>
                  <a:cubicBezTo>
                    <a:pt x="2945" y="7832"/>
                    <a:pt x="3425" y="7558"/>
                    <a:pt x="3813" y="7307"/>
                  </a:cubicBezTo>
                  <a:cubicBezTo>
                    <a:pt x="4611" y="6782"/>
                    <a:pt x="4954" y="6280"/>
                    <a:pt x="4908" y="6257"/>
                  </a:cubicBezTo>
                  <a:cubicBezTo>
                    <a:pt x="4906" y="6255"/>
                    <a:pt x="4902" y="6254"/>
                    <a:pt x="4898" y="6254"/>
                  </a:cubicBezTo>
                  <a:cubicBezTo>
                    <a:pt x="4817" y="6254"/>
                    <a:pt x="4388" y="6643"/>
                    <a:pt x="3630" y="7033"/>
                  </a:cubicBezTo>
                  <a:cubicBezTo>
                    <a:pt x="3219" y="7239"/>
                    <a:pt x="2740" y="7444"/>
                    <a:pt x="2192" y="7535"/>
                  </a:cubicBezTo>
                  <a:cubicBezTo>
                    <a:pt x="2079" y="7566"/>
                    <a:pt x="1956" y="7579"/>
                    <a:pt x="1835" y="7579"/>
                  </a:cubicBezTo>
                  <a:cubicBezTo>
                    <a:pt x="1687" y="7579"/>
                    <a:pt x="1541" y="7560"/>
                    <a:pt x="1416" y="7535"/>
                  </a:cubicBezTo>
                  <a:cubicBezTo>
                    <a:pt x="1165" y="7467"/>
                    <a:pt x="1028" y="7307"/>
                    <a:pt x="914" y="7125"/>
                  </a:cubicBezTo>
                  <a:cubicBezTo>
                    <a:pt x="868" y="7033"/>
                    <a:pt x="800" y="6896"/>
                    <a:pt x="800" y="6873"/>
                  </a:cubicBezTo>
                  <a:cubicBezTo>
                    <a:pt x="800" y="6828"/>
                    <a:pt x="777" y="6805"/>
                    <a:pt x="845" y="6805"/>
                  </a:cubicBezTo>
                  <a:cubicBezTo>
                    <a:pt x="857" y="6794"/>
                    <a:pt x="862" y="6794"/>
                    <a:pt x="874" y="6794"/>
                  </a:cubicBezTo>
                  <a:cubicBezTo>
                    <a:pt x="885" y="6794"/>
                    <a:pt x="902" y="6794"/>
                    <a:pt x="937" y="6782"/>
                  </a:cubicBezTo>
                  <a:cubicBezTo>
                    <a:pt x="1005" y="6759"/>
                    <a:pt x="1096" y="6737"/>
                    <a:pt x="1165" y="6691"/>
                  </a:cubicBezTo>
                  <a:cubicBezTo>
                    <a:pt x="1302" y="6645"/>
                    <a:pt x="1462" y="6577"/>
                    <a:pt x="1598" y="6508"/>
                  </a:cubicBezTo>
                  <a:cubicBezTo>
                    <a:pt x="2169" y="6189"/>
                    <a:pt x="2580" y="5755"/>
                    <a:pt x="2831" y="5321"/>
                  </a:cubicBezTo>
                  <a:cubicBezTo>
                    <a:pt x="3059" y="4888"/>
                    <a:pt x="3151" y="4454"/>
                    <a:pt x="3128" y="4134"/>
                  </a:cubicBezTo>
                  <a:cubicBezTo>
                    <a:pt x="3105" y="3975"/>
                    <a:pt x="3082" y="3838"/>
                    <a:pt x="3059" y="3746"/>
                  </a:cubicBezTo>
                  <a:cubicBezTo>
                    <a:pt x="3014" y="3655"/>
                    <a:pt x="2991" y="3609"/>
                    <a:pt x="2991" y="3609"/>
                  </a:cubicBezTo>
                  <a:cubicBezTo>
                    <a:pt x="2991" y="3609"/>
                    <a:pt x="2968" y="3564"/>
                    <a:pt x="2922" y="3495"/>
                  </a:cubicBezTo>
                  <a:cubicBezTo>
                    <a:pt x="2877" y="3404"/>
                    <a:pt x="2740" y="3290"/>
                    <a:pt x="2603" y="3176"/>
                  </a:cubicBezTo>
                  <a:cubicBezTo>
                    <a:pt x="2512" y="3107"/>
                    <a:pt x="2397" y="3084"/>
                    <a:pt x="2283" y="3039"/>
                  </a:cubicBezTo>
                  <a:cubicBezTo>
                    <a:pt x="2238" y="3016"/>
                    <a:pt x="2169" y="2993"/>
                    <a:pt x="2123" y="2970"/>
                  </a:cubicBezTo>
                  <a:lnTo>
                    <a:pt x="1987" y="2970"/>
                  </a:lnTo>
                  <a:cubicBezTo>
                    <a:pt x="1964" y="2970"/>
                    <a:pt x="1941" y="2970"/>
                    <a:pt x="1918" y="2993"/>
                  </a:cubicBezTo>
                  <a:cubicBezTo>
                    <a:pt x="1906" y="2999"/>
                    <a:pt x="1897" y="3002"/>
                    <a:pt x="1891" y="3002"/>
                  </a:cubicBezTo>
                  <a:cubicBezTo>
                    <a:pt x="1874" y="3002"/>
                    <a:pt x="1879" y="2981"/>
                    <a:pt x="1895" y="2948"/>
                  </a:cubicBezTo>
                  <a:lnTo>
                    <a:pt x="1918" y="2925"/>
                  </a:lnTo>
                  <a:cubicBezTo>
                    <a:pt x="1941" y="2902"/>
                    <a:pt x="2032" y="2788"/>
                    <a:pt x="2101" y="2719"/>
                  </a:cubicBezTo>
                  <a:cubicBezTo>
                    <a:pt x="2238" y="2582"/>
                    <a:pt x="2375" y="2423"/>
                    <a:pt x="2534" y="2286"/>
                  </a:cubicBezTo>
                  <a:cubicBezTo>
                    <a:pt x="3151" y="1692"/>
                    <a:pt x="3858" y="1099"/>
                    <a:pt x="4589" y="711"/>
                  </a:cubicBezTo>
                  <a:cubicBezTo>
                    <a:pt x="4954" y="528"/>
                    <a:pt x="5342" y="368"/>
                    <a:pt x="5661" y="345"/>
                  </a:cubicBezTo>
                  <a:cubicBezTo>
                    <a:pt x="5690" y="344"/>
                    <a:pt x="5719" y="343"/>
                    <a:pt x="5747" y="343"/>
                  </a:cubicBezTo>
                  <a:cubicBezTo>
                    <a:pt x="6049" y="343"/>
                    <a:pt x="6291" y="454"/>
                    <a:pt x="6437" y="642"/>
                  </a:cubicBezTo>
                  <a:cubicBezTo>
                    <a:pt x="6747" y="1019"/>
                    <a:pt x="6800" y="1374"/>
                    <a:pt x="6844" y="1374"/>
                  </a:cubicBezTo>
                  <a:cubicBezTo>
                    <a:pt x="6846" y="1374"/>
                    <a:pt x="6847" y="1373"/>
                    <a:pt x="6848" y="1373"/>
                  </a:cubicBezTo>
                  <a:cubicBezTo>
                    <a:pt x="6894" y="1373"/>
                    <a:pt x="6894" y="1281"/>
                    <a:pt x="6871" y="1144"/>
                  </a:cubicBezTo>
                  <a:cubicBezTo>
                    <a:pt x="6871" y="985"/>
                    <a:pt x="6825" y="756"/>
                    <a:pt x="6666" y="505"/>
                  </a:cubicBezTo>
                  <a:cubicBezTo>
                    <a:pt x="6574" y="368"/>
                    <a:pt x="6437" y="231"/>
                    <a:pt x="6278" y="140"/>
                  </a:cubicBezTo>
                  <a:cubicBezTo>
                    <a:pt x="6095" y="49"/>
                    <a:pt x="5867" y="3"/>
                    <a:pt x="5639" y="3"/>
                  </a:cubicBezTo>
                  <a:cubicBezTo>
                    <a:pt x="5611" y="2"/>
                    <a:pt x="5583" y="1"/>
                    <a:pt x="55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3" name="Google Shape;4273;p52"/>
            <p:cNvSpPr/>
            <p:nvPr/>
          </p:nvSpPr>
          <p:spPr>
            <a:xfrm>
              <a:off x="8380202" y="2221265"/>
              <a:ext cx="543252" cy="119395"/>
            </a:xfrm>
            <a:custGeom>
              <a:avLst/>
              <a:gdLst/>
              <a:ahLst/>
              <a:cxnLst/>
              <a:rect l="l" t="t" r="r" b="b"/>
              <a:pathLst>
                <a:path w="21954" h="4825" extrusionOk="0">
                  <a:moveTo>
                    <a:pt x="2717" y="1507"/>
                  </a:moveTo>
                  <a:cubicBezTo>
                    <a:pt x="2712" y="1507"/>
                    <a:pt x="2708" y="1507"/>
                    <a:pt x="2704" y="1507"/>
                  </a:cubicBezTo>
                  <a:lnTo>
                    <a:pt x="2704" y="1507"/>
                  </a:lnTo>
                  <a:cubicBezTo>
                    <a:pt x="2704" y="1507"/>
                    <a:pt x="2704" y="1507"/>
                    <a:pt x="2704" y="1507"/>
                  </a:cubicBezTo>
                  <a:close/>
                  <a:moveTo>
                    <a:pt x="2192" y="1549"/>
                  </a:moveTo>
                  <a:cubicBezTo>
                    <a:pt x="2194" y="1549"/>
                    <a:pt x="2190" y="1551"/>
                    <a:pt x="2182" y="1553"/>
                  </a:cubicBezTo>
                  <a:lnTo>
                    <a:pt x="2182" y="1553"/>
                  </a:lnTo>
                  <a:cubicBezTo>
                    <a:pt x="2180" y="1553"/>
                    <a:pt x="2177" y="1553"/>
                    <a:pt x="2174" y="1553"/>
                  </a:cubicBezTo>
                  <a:lnTo>
                    <a:pt x="2174" y="1553"/>
                  </a:lnTo>
                  <a:cubicBezTo>
                    <a:pt x="2184" y="1550"/>
                    <a:pt x="2190" y="1549"/>
                    <a:pt x="2192" y="1549"/>
                  </a:cubicBezTo>
                  <a:close/>
                  <a:moveTo>
                    <a:pt x="2156" y="1558"/>
                  </a:moveTo>
                  <a:lnTo>
                    <a:pt x="2156" y="1558"/>
                  </a:lnTo>
                  <a:cubicBezTo>
                    <a:pt x="2158" y="1558"/>
                    <a:pt x="2160" y="1559"/>
                    <a:pt x="2161" y="1559"/>
                  </a:cubicBezTo>
                  <a:lnTo>
                    <a:pt x="2161" y="1559"/>
                  </a:lnTo>
                  <a:cubicBezTo>
                    <a:pt x="2153" y="1561"/>
                    <a:pt x="2143" y="1563"/>
                    <a:pt x="2131" y="1566"/>
                  </a:cubicBezTo>
                  <a:lnTo>
                    <a:pt x="2131" y="1566"/>
                  </a:lnTo>
                  <a:cubicBezTo>
                    <a:pt x="2141" y="1563"/>
                    <a:pt x="2149" y="1560"/>
                    <a:pt x="2156" y="1558"/>
                  </a:cubicBezTo>
                  <a:close/>
                  <a:moveTo>
                    <a:pt x="2306" y="1"/>
                  </a:moveTo>
                  <a:cubicBezTo>
                    <a:pt x="1553" y="1"/>
                    <a:pt x="480" y="161"/>
                    <a:pt x="183" y="731"/>
                  </a:cubicBezTo>
                  <a:cubicBezTo>
                    <a:pt x="0" y="1096"/>
                    <a:pt x="92" y="1553"/>
                    <a:pt x="685" y="1690"/>
                  </a:cubicBezTo>
                  <a:cubicBezTo>
                    <a:pt x="857" y="1722"/>
                    <a:pt x="1035" y="1744"/>
                    <a:pt x="1215" y="1744"/>
                  </a:cubicBezTo>
                  <a:cubicBezTo>
                    <a:pt x="1416" y="1744"/>
                    <a:pt x="1621" y="1716"/>
                    <a:pt x="1826" y="1644"/>
                  </a:cubicBezTo>
                  <a:cubicBezTo>
                    <a:pt x="1918" y="1621"/>
                    <a:pt x="2009" y="1599"/>
                    <a:pt x="2100" y="1576"/>
                  </a:cubicBezTo>
                  <a:cubicBezTo>
                    <a:pt x="2101" y="1575"/>
                    <a:pt x="2102" y="1575"/>
                    <a:pt x="2103" y="1575"/>
                  </a:cubicBezTo>
                  <a:lnTo>
                    <a:pt x="2103" y="1575"/>
                  </a:lnTo>
                  <a:cubicBezTo>
                    <a:pt x="2142" y="1573"/>
                    <a:pt x="2208" y="1568"/>
                    <a:pt x="2238" y="1563"/>
                  </a:cubicBezTo>
                  <a:lnTo>
                    <a:pt x="2238" y="1563"/>
                  </a:lnTo>
                  <a:cubicBezTo>
                    <a:pt x="2239" y="1563"/>
                    <a:pt x="2241" y="1563"/>
                    <a:pt x="2243" y="1563"/>
                  </a:cubicBezTo>
                  <a:cubicBezTo>
                    <a:pt x="2326" y="1563"/>
                    <a:pt x="2412" y="1553"/>
                    <a:pt x="2488" y="1553"/>
                  </a:cubicBezTo>
                  <a:cubicBezTo>
                    <a:pt x="2547" y="1541"/>
                    <a:pt x="2597" y="1531"/>
                    <a:pt x="2638" y="1522"/>
                  </a:cubicBezTo>
                  <a:lnTo>
                    <a:pt x="2638" y="1522"/>
                  </a:lnTo>
                  <a:cubicBezTo>
                    <a:pt x="2647" y="1524"/>
                    <a:pt x="2658" y="1527"/>
                    <a:pt x="2671" y="1530"/>
                  </a:cubicBezTo>
                  <a:cubicBezTo>
                    <a:pt x="2701" y="1533"/>
                    <a:pt x="2732" y="1534"/>
                    <a:pt x="2762" y="1534"/>
                  </a:cubicBezTo>
                  <a:cubicBezTo>
                    <a:pt x="3235" y="1534"/>
                    <a:pt x="3695" y="1213"/>
                    <a:pt x="3652" y="891"/>
                  </a:cubicBezTo>
                  <a:cubicBezTo>
                    <a:pt x="3584" y="389"/>
                    <a:pt x="3059" y="24"/>
                    <a:pt x="2306" y="1"/>
                  </a:cubicBezTo>
                  <a:close/>
                  <a:moveTo>
                    <a:pt x="19507" y="2669"/>
                  </a:moveTo>
                  <a:cubicBezTo>
                    <a:pt x="19044" y="2669"/>
                    <a:pt x="18683" y="2867"/>
                    <a:pt x="18535" y="3196"/>
                  </a:cubicBezTo>
                  <a:cubicBezTo>
                    <a:pt x="18398" y="3516"/>
                    <a:pt x="18786" y="4018"/>
                    <a:pt x="19288" y="4109"/>
                  </a:cubicBezTo>
                  <a:cubicBezTo>
                    <a:pt x="19296" y="4109"/>
                    <a:pt x="19304" y="4109"/>
                    <a:pt x="19311" y="4109"/>
                  </a:cubicBezTo>
                  <a:lnTo>
                    <a:pt x="19311" y="4109"/>
                  </a:lnTo>
                  <a:cubicBezTo>
                    <a:pt x="19311" y="4109"/>
                    <a:pt x="19311" y="4109"/>
                    <a:pt x="19311" y="4109"/>
                  </a:cubicBezTo>
                  <a:cubicBezTo>
                    <a:pt x="19311" y="4109"/>
                    <a:pt x="19311" y="4109"/>
                    <a:pt x="19311" y="4109"/>
                  </a:cubicBezTo>
                  <a:lnTo>
                    <a:pt x="19311" y="4109"/>
                  </a:lnTo>
                  <a:cubicBezTo>
                    <a:pt x="19311" y="4109"/>
                    <a:pt x="19311" y="4109"/>
                    <a:pt x="19311" y="4109"/>
                  </a:cubicBezTo>
                  <a:lnTo>
                    <a:pt x="19311" y="4109"/>
                  </a:lnTo>
                  <a:cubicBezTo>
                    <a:pt x="19300" y="4104"/>
                    <a:pt x="19290" y="4098"/>
                    <a:pt x="19281" y="4093"/>
                  </a:cubicBezTo>
                  <a:lnTo>
                    <a:pt x="19281" y="4093"/>
                  </a:lnTo>
                  <a:cubicBezTo>
                    <a:pt x="19285" y="4094"/>
                    <a:pt x="19288" y="4094"/>
                    <a:pt x="19291" y="4095"/>
                  </a:cubicBezTo>
                  <a:lnTo>
                    <a:pt x="19291" y="4095"/>
                  </a:lnTo>
                  <a:cubicBezTo>
                    <a:pt x="19285" y="4092"/>
                    <a:pt x="19279" y="4090"/>
                    <a:pt x="19274" y="4089"/>
                  </a:cubicBezTo>
                  <a:lnTo>
                    <a:pt x="19274" y="4089"/>
                  </a:lnTo>
                  <a:cubicBezTo>
                    <a:pt x="19276" y="4090"/>
                    <a:pt x="19279" y="4092"/>
                    <a:pt x="19281" y="4093"/>
                  </a:cubicBezTo>
                  <a:lnTo>
                    <a:pt x="19281" y="4093"/>
                  </a:lnTo>
                  <a:cubicBezTo>
                    <a:pt x="19270" y="4091"/>
                    <a:pt x="19257" y="4089"/>
                    <a:pt x="19242" y="4086"/>
                  </a:cubicBezTo>
                  <a:cubicBezTo>
                    <a:pt x="19253" y="4086"/>
                    <a:pt x="19263" y="4086"/>
                    <a:pt x="19274" y="4089"/>
                  </a:cubicBezTo>
                  <a:lnTo>
                    <a:pt x="19274" y="4089"/>
                  </a:lnTo>
                  <a:cubicBezTo>
                    <a:pt x="19213" y="4055"/>
                    <a:pt x="19183" y="4038"/>
                    <a:pt x="19185" y="4038"/>
                  </a:cubicBezTo>
                  <a:lnTo>
                    <a:pt x="19185" y="4038"/>
                  </a:lnTo>
                  <a:cubicBezTo>
                    <a:pt x="19186" y="4038"/>
                    <a:pt x="19222" y="4057"/>
                    <a:pt x="19294" y="4095"/>
                  </a:cubicBezTo>
                  <a:lnTo>
                    <a:pt x="19294" y="4095"/>
                  </a:lnTo>
                  <a:cubicBezTo>
                    <a:pt x="19293" y="4095"/>
                    <a:pt x="19292" y="4095"/>
                    <a:pt x="19291" y="4095"/>
                  </a:cubicBezTo>
                  <a:lnTo>
                    <a:pt x="19291" y="4095"/>
                  </a:lnTo>
                  <a:cubicBezTo>
                    <a:pt x="19297" y="4098"/>
                    <a:pt x="19304" y="4103"/>
                    <a:pt x="19311" y="4109"/>
                  </a:cubicBezTo>
                  <a:lnTo>
                    <a:pt x="19311" y="4109"/>
                  </a:lnTo>
                  <a:cubicBezTo>
                    <a:pt x="19314" y="4109"/>
                    <a:pt x="19317" y="4109"/>
                    <a:pt x="19320" y="4109"/>
                  </a:cubicBezTo>
                  <a:lnTo>
                    <a:pt x="19320" y="4109"/>
                  </a:lnTo>
                  <a:cubicBezTo>
                    <a:pt x="19356" y="4128"/>
                    <a:pt x="19398" y="4151"/>
                    <a:pt x="19448" y="4178"/>
                  </a:cubicBezTo>
                  <a:cubicBezTo>
                    <a:pt x="19539" y="4214"/>
                    <a:pt x="19646" y="4251"/>
                    <a:pt x="19743" y="4276"/>
                  </a:cubicBezTo>
                  <a:lnTo>
                    <a:pt x="19743" y="4276"/>
                  </a:lnTo>
                  <a:cubicBezTo>
                    <a:pt x="19749" y="4278"/>
                    <a:pt x="19755" y="4280"/>
                    <a:pt x="19761" y="4282"/>
                  </a:cubicBezTo>
                  <a:lnTo>
                    <a:pt x="19761" y="4282"/>
                  </a:lnTo>
                  <a:cubicBezTo>
                    <a:pt x="19773" y="4290"/>
                    <a:pt x="19790" y="4301"/>
                    <a:pt x="19813" y="4315"/>
                  </a:cubicBezTo>
                  <a:cubicBezTo>
                    <a:pt x="19904" y="4360"/>
                    <a:pt x="19973" y="4406"/>
                    <a:pt x="20064" y="4474"/>
                  </a:cubicBezTo>
                  <a:cubicBezTo>
                    <a:pt x="20383" y="4703"/>
                    <a:pt x="20771" y="4794"/>
                    <a:pt x="21159" y="4817"/>
                  </a:cubicBezTo>
                  <a:cubicBezTo>
                    <a:pt x="21201" y="4822"/>
                    <a:pt x="21242" y="4824"/>
                    <a:pt x="21280" y="4824"/>
                  </a:cubicBezTo>
                  <a:cubicBezTo>
                    <a:pt x="21781" y="4824"/>
                    <a:pt x="21953" y="4423"/>
                    <a:pt x="21890" y="4041"/>
                  </a:cubicBezTo>
                  <a:cubicBezTo>
                    <a:pt x="21776" y="3425"/>
                    <a:pt x="20794" y="2968"/>
                    <a:pt x="20087" y="2763"/>
                  </a:cubicBezTo>
                  <a:cubicBezTo>
                    <a:pt x="19882" y="2699"/>
                    <a:pt x="19687" y="2669"/>
                    <a:pt x="19507" y="266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4" name="Google Shape;4274;p52"/>
            <p:cNvSpPr/>
            <p:nvPr/>
          </p:nvSpPr>
          <p:spPr>
            <a:xfrm>
              <a:off x="8446271" y="2238785"/>
              <a:ext cx="3984" cy="594"/>
            </a:xfrm>
            <a:custGeom>
              <a:avLst/>
              <a:gdLst/>
              <a:ahLst/>
              <a:cxnLst/>
              <a:rect l="l" t="t" r="r" b="b"/>
              <a:pathLst>
                <a:path w="161" h="24" extrusionOk="0">
                  <a:moveTo>
                    <a:pt x="1" y="23"/>
                  </a:moveTo>
                  <a:lnTo>
                    <a:pt x="1" y="23"/>
                  </a:lnTo>
                  <a:cubicBezTo>
                    <a:pt x="161" y="0"/>
                    <a:pt x="161" y="0"/>
                    <a:pt x="1"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5" name="Google Shape;4275;p52"/>
            <p:cNvSpPr/>
            <p:nvPr/>
          </p:nvSpPr>
          <p:spPr>
            <a:xfrm>
              <a:off x="8854811" y="2301687"/>
              <a:ext cx="2672" cy="1509"/>
            </a:xfrm>
            <a:custGeom>
              <a:avLst/>
              <a:gdLst/>
              <a:ahLst/>
              <a:cxnLst/>
              <a:rect l="l" t="t" r="r" b="b"/>
              <a:pathLst>
                <a:path w="108" h="61" extrusionOk="0">
                  <a:moveTo>
                    <a:pt x="6" y="0"/>
                  </a:moveTo>
                  <a:lnTo>
                    <a:pt x="6" y="0"/>
                  </a:lnTo>
                  <a:cubicBezTo>
                    <a:pt x="0" y="0"/>
                    <a:pt x="34" y="24"/>
                    <a:pt x="108" y="60"/>
                  </a:cubicBezTo>
                  <a:cubicBezTo>
                    <a:pt x="44" y="18"/>
                    <a:pt x="10" y="0"/>
                    <a:pt x="6" y="0"/>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6" name="Google Shape;4276;p52"/>
            <p:cNvSpPr/>
            <p:nvPr/>
          </p:nvSpPr>
          <p:spPr>
            <a:xfrm>
              <a:off x="8869337" y="2307700"/>
              <a:ext cx="1138" cy="569"/>
            </a:xfrm>
            <a:custGeom>
              <a:avLst/>
              <a:gdLst/>
              <a:ahLst/>
              <a:cxnLst/>
              <a:rect l="l" t="t" r="r" b="b"/>
              <a:pathLst>
                <a:path w="46" h="23" extrusionOk="0">
                  <a:moveTo>
                    <a:pt x="0" y="0"/>
                  </a:moveTo>
                  <a:cubicBezTo>
                    <a:pt x="12" y="0"/>
                    <a:pt x="17" y="6"/>
                    <a:pt x="23" y="12"/>
                  </a:cubicBezTo>
                  <a:lnTo>
                    <a:pt x="23" y="12"/>
                  </a:lnTo>
                  <a:cubicBezTo>
                    <a:pt x="23" y="9"/>
                    <a:pt x="23" y="5"/>
                    <a:pt x="23" y="0"/>
                  </a:cubicBezTo>
                  <a:close/>
                  <a:moveTo>
                    <a:pt x="23" y="12"/>
                  </a:moveTo>
                  <a:cubicBezTo>
                    <a:pt x="24" y="23"/>
                    <a:pt x="28" y="23"/>
                    <a:pt x="46" y="23"/>
                  </a:cubicBezTo>
                  <a:cubicBezTo>
                    <a:pt x="34" y="23"/>
                    <a:pt x="29" y="17"/>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7" name="Google Shape;4277;p52"/>
            <p:cNvSpPr/>
            <p:nvPr/>
          </p:nvSpPr>
          <p:spPr>
            <a:xfrm>
              <a:off x="8432736" y="2240467"/>
              <a:ext cx="1138" cy="25"/>
            </a:xfrm>
            <a:custGeom>
              <a:avLst/>
              <a:gdLst/>
              <a:ahLst/>
              <a:cxnLst/>
              <a:rect l="l" t="t" r="r" b="b"/>
              <a:pathLst>
                <a:path w="46" h="1" extrusionOk="0">
                  <a:moveTo>
                    <a:pt x="0" y="1"/>
                  </a:moveTo>
                  <a:cubicBezTo>
                    <a:pt x="0" y="1"/>
                    <a:pt x="23" y="1"/>
                    <a:pt x="23" y="1"/>
                  </a:cubicBezTo>
                  <a:cubicBezTo>
                    <a:pt x="23" y="1"/>
                    <a:pt x="46" y="1"/>
                    <a:pt x="46" y="1"/>
                  </a:cubicBezTo>
                  <a:cubicBezTo>
                    <a:pt x="23" y="1"/>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8" name="Google Shape;4278;p52"/>
            <p:cNvSpPr/>
            <p:nvPr/>
          </p:nvSpPr>
          <p:spPr>
            <a:xfrm>
              <a:off x="8835436" y="2295253"/>
              <a:ext cx="88018" cy="45407"/>
            </a:xfrm>
            <a:custGeom>
              <a:avLst/>
              <a:gdLst/>
              <a:ahLst/>
              <a:cxnLst/>
              <a:rect l="l" t="t" r="r" b="b"/>
              <a:pathLst>
                <a:path w="3557" h="1835" extrusionOk="0">
                  <a:moveTo>
                    <a:pt x="1306" y="487"/>
                  </a:moveTo>
                  <a:cubicBezTo>
                    <a:pt x="1327" y="493"/>
                    <a:pt x="1348" y="499"/>
                    <a:pt x="1370" y="503"/>
                  </a:cubicBezTo>
                  <a:cubicBezTo>
                    <a:pt x="1340" y="495"/>
                    <a:pt x="1319" y="490"/>
                    <a:pt x="1306" y="487"/>
                  </a:cubicBezTo>
                  <a:close/>
                  <a:moveTo>
                    <a:pt x="1370" y="1294"/>
                  </a:moveTo>
                  <a:cubicBezTo>
                    <a:pt x="1370" y="1297"/>
                    <a:pt x="1370" y="1299"/>
                    <a:pt x="1370" y="1302"/>
                  </a:cubicBezTo>
                  <a:lnTo>
                    <a:pt x="1388" y="1302"/>
                  </a:lnTo>
                  <a:cubicBezTo>
                    <a:pt x="1382" y="1299"/>
                    <a:pt x="1376" y="1297"/>
                    <a:pt x="1370" y="1294"/>
                  </a:cubicBezTo>
                  <a:close/>
                  <a:moveTo>
                    <a:pt x="297" y="1"/>
                  </a:moveTo>
                  <a:cubicBezTo>
                    <a:pt x="229" y="69"/>
                    <a:pt x="183" y="138"/>
                    <a:pt x="138" y="206"/>
                  </a:cubicBezTo>
                  <a:cubicBezTo>
                    <a:pt x="1" y="526"/>
                    <a:pt x="389" y="1028"/>
                    <a:pt x="891" y="1119"/>
                  </a:cubicBezTo>
                  <a:lnTo>
                    <a:pt x="936" y="1119"/>
                  </a:lnTo>
                  <a:cubicBezTo>
                    <a:pt x="959" y="1142"/>
                    <a:pt x="1005" y="1165"/>
                    <a:pt x="1051" y="1188"/>
                  </a:cubicBezTo>
                  <a:cubicBezTo>
                    <a:pt x="1136" y="1222"/>
                    <a:pt x="1209" y="1243"/>
                    <a:pt x="1288" y="1261"/>
                  </a:cubicBezTo>
                  <a:lnTo>
                    <a:pt x="1288" y="1261"/>
                  </a:lnTo>
                  <a:cubicBezTo>
                    <a:pt x="1294" y="1265"/>
                    <a:pt x="1330" y="1278"/>
                    <a:pt x="1370" y="1294"/>
                  </a:cubicBezTo>
                  <a:lnTo>
                    <a:pt x="1370" y="1294"/>
                  </a:lnTo>
                  <a:cubicBezTo>
                    <a:pt x="1370" y="1279"/>
                    <a:pt x="1370" y="1279"/>
                    <a:pt x="1370" y="1279"/>
                  </a:cubicBezTo>
                  <a:cubicBezTo>
                    <a:pt x="1393" y="1302"/>
                    <a:pt x="1393" y="1302"/>
                    <a:pt x="1416" y="1302"/>
                  </a:cubicBezTo>
                  <a:lnTo>
                    <a:pt x="1388" y="1302"/>
                  </a:lnTo>
                  <a:cubicBezTo>
                    <a:pt x="1406" y="1309"/>
                    <a:pt x="1423" y="1317"/>
                    <a:pt x="1439" y="1325"/>
                  </a:cubicBezTo>
                  <a:cubicBezTo>
                    <a:pt x="1507" y="1370"/>
                    <a:pt x="1576" y="1416"/>
                    <a:pt x="1667" y="1484"/>
                  </a:cubicBezTo>
                  <a:cubicBezTo>
                    <a:pt x="1986" y="1713"/>
                    <a:pt x="2374" y="1804"/>
                    <a:pt x="2762" y="1827"/>
                  </a:cubicBezTo>
                  <a:cubicBezTo>
                    <a:pt x="2804" y="1832"/>
                    <a:pt x="2845" y="1834"/>
                    <a:pt x="2883" y="1834"/>
                  </a:cubicBezTo>
                  <a:cubicBezTo>
                    <a:pt x="3384" y="1834"/>
                    <a:pt x="3556" y="1433"/>
                    <a:pt x="3493" y="1051"/>
                  </a:cubicBezTo>
                  <a:cubicBezTo>
                    <a:pt x="3470" y="982"/>
                    <a:pt x="3447" y="891"/>
                    <a:pt x="3402" y="800"/>
                  </a:cubicBezTo>
                  <a:cubicBezTo>
                    <a:pt x="3299" y="964"/>
                    <a:pt x="3123" y="1054"/>
                    <a:pt x="2856" y="1054"/>
                  </a:cubicBezTo>
                  <a:cubicBezTo>
                    <a:pt x="2826" y="1054"/>
                    <a:pt x="2795" y="1053"/>
                    <a:pt x="2762" y="1051"/>
                  </a:cubicBezTo>
                  <a:cubicBezTo>
                    <a:pt x="2374" y="1028"/>
                    <a:pt x="1986" y="937"/>
                    <a:pt x="1667" y="708"/>
                  </a:cubicBezTo>
                  <a:cubicBezTo>
                    <a:pt x="1576" y="640"/>
                    <a:pt x="1507" y="594"/>
                    <a:pt x="1439" y="549"/>
                  </a:cubicBezTo>
                  <a:cubicBezTo>
                    <a:pt x="1374" y="516"/>
                    <a:pt x="1275" y="484"/>
                    <a:pt x="1287" y="484"/>
                  </a:cubicBezTo>
                  <a:cubicBezTo>
                    <a:pt x="1290" y="484"/>
                    <a:pt x="1296" y="485"/>
                    <a:pt x="1306" y="487"/>
                  </a:cubicBezTo>
                  <a:lnTo>
                    <a:pt x="1306" y="487"/>
                  </a:lnTo>
                  <a:cubicBezTo>
                    <a:pt x="1220" y="463"/>
                    <a:pt x="1143" y="430"/>
                    <a:pt x="1051" y="412"/>
                  </a:cubicBezTo>
                  <a:cubicBezTo>
                    <a:pt x="1005" y="366"/>
                    <a:pt x="959" y="366"/>
                    <a:pt x="936" y="343"/>
                  </a:cubicBezTo>
                  <a:cubicBezTo>
                    <a:pt x="914" y="343"/>
                    <a:pt x="914" y="343"/>
                    <a:pt x="891" y="320"/>
                  </a:cubicBezTo>
                  <a:cubicBezTo>
                    <a:pt x="663" y="275"/>
                    <a:pt x="434" y="161"/>
                    <a:pt x="29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9" name="Google Shape;4279;p52"/>
            <p:cNvSpPr/>
            <p:nvPr/>
          </p:nvSpPr>
          <p:spPr>
            <a:xfrm>
              <a:off x="8487521" y="2563538"/>
              <a:ext cx="160991" cy="89849"/>
            </a:xfrm>
            <a:custGeom>
              <a:avLst/>
              <a:gdLst/>
              <a:ahLst/>
              <a:cxnLst/>
              <a:rect l="l" t="t" r="r" b="b"/>
              <a:pathLst>
                <a:path w="6506" h="3631" extrusionOk="0">
                  <a:moveTo>
                    <a:pt x="1005" y="1"/>
                  </a:moveTo>
                  <a:lnTo>
                    <a:pt x="1005" y="1"/>
                  </a:lnTo>
                  <a:cubicBezTo>
                    <a:pt x="0" y="252"/>
                    <a:pt x="1187" y="3630"/>
                    <a:pt x="2716" y="3630"/>
                  </a:cubicBezTo>
                  <a:cubicBezTo>
                    <a:pt x="4246" y="3630"/>
                    <a:pt x="6505" y="1530"/>
                    <a:pt x="6095" y="868"/>
                  </a:cubicBezTo>
                  <a:cubicBezTo>
                    <a:pt x="5961" y="665"/>
                    <a:pt x="5683" y="597"/>
                    <a:pt x="5328" y="597"/>
                  </a:cubicBezTo>
                  <a:cubicBezTo>
                    <a:pt x="4625" y="597"/>
                    <a:pt x="3617" y="862"/>
                    <a:pt x="2826" y="862"/>
                  </a:cubicBezTo>
                  <a:cubicBezTo>
                    <a:pt x="2716" y="862"/>
                    <a:pt x="2611" y="857"/>
                    <a:pt x="2511" y="845"/>
                  </a:cubicBezTo>
                  <a:cubicBezTo>
                    <a:pt x="1324" y="686"/>
                    <a:pt x="1005" y="1"/>
                    <a:pt x="100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0" name="Google Shape;4280;p52"/>
            <p:cNvSpPr/>
            <p:nvPr/>
          </p:nvSpPr>
          <p:spPr>
            <a:xfrm>
              <a:off x="8498236" y="2531766"/>
              <a:ext cx="146317" cy="82178"/>
            </a:xfrm>
            <a:custGeom>
              <a:avLst/>
              <a:gdLst/>
              <a:ahLst/>
              <a:cxnLst/>
              <a:rect l="l" t="t" r="r" b="b"/>
              <a:pathLst>
                <a:path w="5913" h="3321" extrusionOk="0">
                  <a:moveTo>
                    <a:pt x="5125" y="1237"/>
                  </a:moveTo>
                  <a:cubicBezTo>
                    <a:pt x="5121" y="1237"/>
                    <a:pt x="5117" y="1238"/>
                    <a:pt x="5114" y="1239"/>
                  </a:cubicBezTo>
                  <a:cubicBezTo>
                    <a:pt x="5068" y="1285"/>
                    <a:pt x="5137" y="1559"/>
                    <a:pt x="5251" y="1787"/>
                  </a:cubicBezTo>
                  <a:cubicBezTo>
                    <a:pt x="5319" y="1901"/>
                    <a:pt x="5365" y="2038"/>
                    <a:pt x="5388" y="2107"/>
                  </a:cubicBezTo>
                  <a:cubicBezTo>
                    <a:pt x="5433" y="2198"/>
                    <a:pt x="5433" y="2244"/>
                    <a:pt x="5433" y="2244"/>
                  </a:cubicBezTo>
                  <a:cubicBezTo>
                    <a:pt x="5433" y="2244"/>
                    <a:pt x="5456" y="2289"/>
                    <a:pt x="5479" y="2358"/>
                  </a:cubicBezTo>
                  <a:cubicBezTo>
                    <a:pt x="5502" y="2426"/>
                    <a:pt x="5525" y="2517"/>
                    <a:pt x="5502" y="2632"/>
                  </a:cubicBezTo>
                  <a:cubicBezTo>
                    <a:pt x="5502" y="2860"/>
                    <a:pt x="5342" y="3088"/>
                    <a:pt x="5388" y="3134"/>
                  </a:cubicBezTo>
                  <a:cubicBezTo>
                    <a:pt x="5391" y="3135"/>
                    <a:pt x="5395" y="3136"/>
                    <a:pt x="5400" y="3136"/>
                  </a:cubicBezTo>
                  <a:cubicBezTo>
                    <a:pt x="5469" y="3136"/>
                    <a:pt x="5694" y="2998"/>
                    <a:pt x="5821" y="2723"/>
                  </a:cubicBezTo>
                  <a:cubicBezTo>
                    <a:pt x="5890" y="2586"/>
                    <a:pt x="5913" y="2403"/>
                    <a:pt x="5913" y="2289"/>
                  </a:cubicBezTo>
                  <a:cubicBezTo>
                    <a:pt x="5890" y="2221"/>
                    <a:pt x="5890" y="2175"/>
                    <a:pt x="5890" y="2129"/>
                  </a:cubicBezTo>
                  <a:cubicBezTo>
                    <a:pt x="5867" y="2107"/>
                    <a:pt x="5867" y="2084"/>
                    <a:pt x="5867" y="2084"/>
                  </a:cubicBezTo>
                  <a:cubicBezTo>
                    <a:pt x="5867" y="2084"/>
                    <a:pt x="5844" y="2015"/>
                    <a:pt x="5776" y="1924"/>
                  </a:cubicBezTo>
                  <a:cubicBezTo>
                    <a:pt x="5707" y="1810"/>
                    <a:pt x="5616" y="1719"/>
                    <a:pt x="5525" y="1604"/>
                  </a:cubicBezTo>
                  <a:cubicBezTo>
                    <a:pt x="5351" y="1431"/>
                    <a:pt x="5199" y="1237"/>
                    <a:pt x="5125" y="1237"/>
                  </a:cubicBezTo>
                  <a:close/>
                  <a:moveTo>
                    <a:pt x="3972" y="2449"/>
                  </a:moveTo>
                  <a:cubicBezTo>
                    <a:pt x="3767" y="2449"/>
                    <a:pt x="3584" y="2517"/>
                    <a:pt x="3584" y="2517"/>
                  </a:cubicBezTo>
                  <a:cubicBezTo>
                    <a:pt x="3584" y="2517"/>
                    <a:pt x="3402" y="2654"/>
                    <a:pt x="3288" y="2837"/>
                  </a:cubicBezTo>
                  <a:cubicBezTo>
                    <a:pt x="3196" y="2997"/>
                    <a:pt x="3174" y="3202"/>
                    <a:pt x="3242" y="3225"/>
                  </a:cubicBezTo>
                  <a:cubicBezTo>
                    <a:pt x="3246" y="3227"/>
                    <a:pt x="3249" y="3228"/>
                    <a:pt x="3254" y="3228"/>
                  </a:cubicBezTo>
                  <a:cubicBezTo>
                    <a:pt x="3305" y="3228"/>
                    <a:pt x="3412" y="3106"/>
                    <a:pt x="3539" y="3042"/>
                  </a:cubicBezTo>
                  <a:cubicBezTo>
                    <a:pt x="3653" y="2974"/>
                    <a:pt x="3790" y="2928"/>
                    <a:pt x="3790" y="2928"/>
                  </a:cubicBezTo>
                  <a:cubicBezTo>
                    <a:pt x="3790" y="2928"/>
                    <a:pt x="3904" y="2860"/>
                    <a:pt x="4041" y="2768"/>
                  </a:cubicBezTo>
                  <a:cubicBezTo>
                    <a:pt x="4178" y="2700"/>
                    <a:pt x="4338" y="2654"/>
                    <a:pt x="4338" y="2586"/>
                  </a:cubicBezTo>
                  <a:cubicBezTo>
                    <a:pt x="4338" y="2517"/>
                    <a:pt x="4155" y="2449"/>
                    <a:pt x="3972" y="2449"/>
                  </a:cubicBezTo>
                  <a:close/>
                  <a:moveTo>
                    <a:pt x="1742" y="1"/>
                  </a:moveTo>
                  <a:cubicBezTo>
                    <a:pt x="1650" y="1"/>
                    <a:pt x="1194" y="217"/>
                    <a:pt x="777" y="509"/>
                  </a:cubicBezTo>
                  <a:cubicBezTo>
                    <a:pt x="549" y="646"/>
                    <a:pt x="343" y="851"/>
                    <a:pt x="206" y="1057"/>
                  </a:cubicBezTo>
                  <a:cubicBezTo>
                    <a:pt x="138" y="1148"/>
                    <a:pt x="92" y="1239"/>
                    <a:pt x="69" y="1308"/>
                  </a:cubicBezTo>
                  <a:cubicBezTo>
                    <a:pt x="47" y="1376"/>
                    <a:pt x="24" y="1422"/>
                    <a:pt x="24" y="1422"/>
                  </a:cubicBezTo>
                  <a:cubicBezTo>
                    <a:pt x="24" y="1422"/>
                    <a:pt x="24" y="1467"/>
                    <a:pt x="24" y="1536"/>
                  </a:cubicBezTo>
                  <a:cubicBezTo>
                    <a:pt x="1" y="1604"/>
                    <a:pt x="24" y="1719"/>
                    <a:pt x="47" y="1833"/>
                  </a:cubicBezTo>
                  <a:cubicBezTo>
                    <a:pt x="92" y="2084"/>
                    <a:pt x="229" y="2358"/>
                    <a:pt x="389" y="2563"/>
                  </a:cubicBezTo>
                  <a:cubicBezTo>
                    <a:pt x="732" y="2992"/>
                    <a:pt x="1136" y="3320"/>
                    <a:pt x="1202" y="3320"/>
                  </a:cubicBezTo>
                  <a:cubicBezTo>
                    <a:pt x="1206" y="3320"/>
                    <a:pt x="1209" y="3319"/>
                    <a:pt x="1211" y="3316"/>
                  </a:cubicBezTo>
                  <a:cubicBezTo>
                    <a:pt x="1279" y="3271"/>
                    <a:pt x="914" y="2837"/>
                    <a:pt x="663" y="2403"/>
                  </a:cubicBezTo>
                  <a:cubicBezTo>
                    <a:pt x="549" y="2175"/>
                    <a:pt x="457" y="1947"/>
                    <a:pt x="457" y="1787"/>
                  </a:cubicBezTo>
                  <a:cubicBezTo>
                    <a:pt x="435" y="1604"/>
                    <a:pt x="480" y="1513"/>
                    <a:pt x="480" y="1513"/>
                  </a:cubicBezTo>
                  <a:cubicBezTo>
                    <a:pt x="480" y="1513"/>
                    <a:pt x="480" y="1490"/>
                    <a:pt x="503" y="1445"/>
                  </a:cubicBezTo>
                  <a:cubicBezTo>
                    <a:pt x="503" y="1422"/>
                    <a:pt x="526" y="1353"/>
                    <a:pt x="572" y="1285"/>
                  </a:cubicBezTo>
                  <a:cubicBezTo>
                    <a:pt x="640" y="1125"/>
                    <a:pt x="800" y="920"/>
                    <a:pt x="982" y="760"/>
                  </a:cubicBezTo>
                  <a:cubicBezTo>
                    <a:pt x="1370" y="395"/>
                    <a:pt x="1804" y="75"/>
                    <a:pt x="1758" y="7"/>
                  </a:cubicBezTo>
                  <a:cubicBezTo>
                    <a:pt x="1756" y="3"/>
                    <a:pt x="1751" y="1"/>
                    <a:pt x="174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1" name="Google Shape;4281;p52"/>
            <p:cNvSpPr/>
            <p:nvPr/>
          </p:nvSpPr>
          <p:spPr>
            <a:xfrm>
              <a:off x="8733214" y="2442114"/>
              <a:ext cx="171161" cy="144041"/>
            </a:xfrm>
            <a:custGeom>
              <a:avLst/>
              <a:gdLst/>
              <a:ahLst/>
              <a:cxnLst/>
              <a:rect l="l" t="t" r="r" b="b"/>
              <a:pathLst>
                <a:path w="6917" h="5821" extrusionOk="0">
                  <a:moveTo>
                    <a:pt x="3356" y="0"/>
                  </a:moveTo>
                  <a:cubicBezTo>
                    <a:pt x="3173" y="23"/>
                    <a:pt x="2945" y="69"/>
                    <a:pt x="2716" y="115"/>
                  </a:cubicBezTo>
                  <a:cubicBezTo>
                    <a:pt x="2511" y="206"/>
                    <a:pt x="2283" y="297"/>
                    <a:pt x="2054" y="434"/>
                  </a:cubicBezTo>
                  <a:cubicBezTo>
                    <a:pt x="1872" y="594"/>
                    <a:pt x="1644" y="731"/>
                    <a:pt x="1461" y="936"/>
                  </a:cubicBezTo>
                  <a:cubicBezTo>
                    <a:pt x="1301" y="1142"/>
                    <a:pt x="1119" y="1324"/>
                    <a:pt x="982" y="1553"/>
                  </a:cubicBezTo>
                  <a:cubicBezTo>
                    <a:pt x="411" y="2420"/>
                    <a:pt x="206" y="3424"/>
                    <a:pt x="69" y="4155"/>
                  </a:cubicBezTo>
                  <a:cubicBezTo>
                    <a:pt x="0" y="4885"/>
                    <a:pt x="0" y="5364"/>
                    <a:pt x="91" y="5387"/>
                  </a:cubicBezTo>
                  <a:cubicBezTo>
                    <a:pt x="94" y="5388"/>
                    <a:pt x="97" y="5388"/>
                    <a:pt x="100" y="5388"/>
                  </a:cubicBezTo>
                  <a:cubicBezTo>
                    <a:pt x="215" y="5388"/>
                    <a:pt x="394" y="4960"/>
                    <a:pt x="616" y="4337"/>
                  </a:cubicBezTo>
                  <a:cubicBezTo>
                    <a:pt x="913" y="3721"/>
                    <a:pt x="1256" y="2899"/>
                    <a:pt x="1781" y="2329"/>
                  </a:cubicBezTo>
                  <a:cubicBezTo>
                    <a:pt x="2231" y="1819"/>
                    <a:pt x="2733" y="1579"/>
                    <a:pt x="3125" y="1579"/>
                  </a:cubicBezTo>
                  <a:cubicBezTo>
                    <a:pt x="3190" y="1579"/>
                    <a:pt x="3252" y="1585"/>
                    <a:pt x="3310" y="1598"/>
                  </a:cubicBezTo>
                  <a:cubicBezTo>
                    <a:pt x="3744" y="1667"/>
                    <a:pt x="3995" y="1849"/>
                    <a:pt x="3995" y="1849"/>
                  </a:cubicBezTo>
                  <a:cubicBezTo>
                    <a:pt x="3995" y="1845"/>
                    <a:pt x="3997" y="1843"/>
                    <a:pt x="4001" y="1843"/>
                  </a:cubicBezTo>
                  <a:cubicBezTo>
                    <a:pt x="4020" y="1843"/>
                    <a:pt x="4083" y="1884"/>
                    <a:pt x="4177" y="1941"/>
                  </a:cubicBezTo>
                  <a:cubicBezTo>
                    <a:pt x="4246" y="1986"/>
                    <a:pt x="4314" y="2032"/>
                    <a:pt x="4405" y="2078"/>
                  </a:cubicBezTo>
                  <a:cubicBezTo>
                    <a:pt x="4474" y="2123"/>
                    <a:pt x="4565" y="2214"/>
                    <a:pt x="4679" y="2306"/>
                  </a:cubicBezTo>
                  <a:cubicBezTo>
                    <a:pt x="4725" y="2351"/>
                    <a:pt x="4771" y="2397"/>
                    <a:pt x="4816" y="2443"/>
                  </a:cubicBezTo>
                  <a:cubicBezTo>
                    <a:pt x="4862" y="2488"/>
                    <a:pt x="4930" y="2557"/>
                    <a:pt x="4976" y="2625"/>
                  </a:cubicBezTo>
                  <a:cubicBezTo>
                    <a:pt x="5067" y="2739"/>
                    <a:pt x="5204" y="2854"/>
                    <a:pt x="5296" y="3013"/>
                  </a:cubicBezTo>
                  <a:cubicBezTo>
                    <a:pt x="5387" y="3173"/>
                    <a:pt x="5478" y="3356"/>
                    <a:pt x="5592" y="3516"/>
                  </a:cubicBezTo>
                  <a:lnTo>
                    <a:pt x="5729" y="3789"/>
                  </a:lnTo>
                  <a:cubicBezTo>
                    <a:pt x="5752" y="3835"/>
                    <a:pt x="5752" y="3858"/>
                    <a:pt x="5798" y="3949"/>
                  </a:cubicBezTo>
                  <a:lnTo>
                    <a:pt x="5889" y="4223"/>
                  </a:lnTo>
                  <a:cubicBezTo>
                    <a:pt x="6026" y="4565"/>
                    <a:pt x="6140" y="4908"/>
                    <a:pt x="6254" y="5227"/>
                  </a:cubicBezTo>
                  <a:cubicBezTo>
                    <a:pt x="6323" y="5433"/>
                    <a:pt x="6391" y="5661"/>
                    <a:pt x="6483" y="5821"/>
                  </a:cubicBezTo>
                  <a:cubicBezTo>
                    <a:pt x="6620" y="5615"/>
                    <a:pt x="6688" y="5250"/>
                    <a:pt x="6756" y="4999"/>
                  </a:cubicBezTo>
                  <a:cubicBezTo>
                    <a:pt x="6871" y="4588"/>
                    <a:pt x="6916" y="4155"/>
                    <a:pt x="6871" y="3744"/>
                  </a:cubicBezTo>
                  <a:cubicBezTo>
                    <a:pt x="6848" y="3584"/>
                    <a:pt x="6825" y="3447"/>
                    <a:pt x="6779" y="3310"/>
                  </a:cubicBezTo>
                  <a:cubicBezTo>
                    <a:pt x="6734" y="3196"/>
                    <a:pt x="6688" y="3082"/>
                    <a:pt x="6665" y="2991"/>
                  </a:cubicBezTo>
                  <a:cubicBezTo>
                    <a:pt x="6574" y="2762"/>
                    <a:pt x="6505" y="2557"/>
                    <a:pt x="6414" y="2329"/>
                  </a:cubicBezTo>
                  <a:cubicBezTo>
                    <a:pt x="6209" y="1918"/>
                    <a:pt x="5935" y="1461"/>
                    <a:pt x="5615" y="1119"/>
                  </a:cubicBezTo>
                  <a:cubicBezTo>
                    <a:pt x="5501" y="982"/>
                    <a:pt x="5387" y="845"/>
                    <a:pt x="5273" y="731"/>
                  </a:cubicBezTo>
                  <a:cubicBezTo>
                    <a:pt x="5136" y="640"/>
                    <a:pt x="5022" y="548"/>
                    <a:pt x="4953" y="480"/>
                  </a:cubicBezTo>
                  <a:cubicBezTo>
                    <a:pt x="4862" y="411"/>
                    <a:pt x="4771" y="343"/>
                    <a:pt x="4725" y="320"/>
                  </a:cubicBezTo>
                  <a:cubicBezTo>
                    <a:pt x="4679" y="274"/>
                    <a:pt x="4657" y="274"/>
                    <a:pt x="4657" y="274"/>
                  </a:cubicBezTo>
                  <a:cubicBezTo>
                    <a:pt x="4657" y="274"/>
                    <a:pt x="4520" y="229"/>
                    <a:pt x="4314" y="137"/>
                  </a:cubicBezTo>
                  <a:cubicBezTo>
                    <a:pt x="4109" y="46"/>
                    <a:pt x="3766" y="23"/>
                    <a:pt x="335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2" name="Google Shape;4282;p52"/>
            <p:cNvSpPr/>
            <p:nvPr/>
          </p:nvSpPr>
          <p:spPr>
            <a:xfrm>
              <a:off x="8335587" y="2378149"/>
              <a:ext cx="156463" cy="144758"/>
            </a:xfrm>
            <a:custGeom>
              <a:avLst/>
              <a:gdLst/>
              <a:ahLst/>
              <a:cxnLst/>
              <a:rect l="l" t="t" r="r" b="b"/>
              <a:pathLst>
                <a:path w="6323" h="5850" extrusionOk="0">
                  <a:moveTo>
                    <a:pt x="3471" y="0"/>
                  </a:moveTo>
                  <a:cubicBezTo>
                    <a:pt x="3429" y="0"/>
                    <a:pt x="3391" y="2"/>
                    <a:pt x="3356" y="6"/>
                  </a:cubicBezTo>
                  <a:cubicBezTo>
                    <a:pt x="3127" y="29"/>
                    <a:pt x="3013" y="52"/>
                    <a:pt x="3013" y="52"/>
                  </a:cubicBezTo>
                  <a:lnTo>
                    <a:pt x="2922" y="75"/>
                  </a:lnTo>
                  <a:cubicBezTo>
                    <a:pt x="2876" y="75"/>
                    <a:pt x="2808" y="120"/>
                    <a:pt x="2694" y="166"/>
                  </a:cubicBezTo>
                  <a:cubicBezTo>
                    <a:pt x="2602" y="189"/>
                    <a:pt x="2488" y="257"/>
                    <a:pt x="2351" y="303"/>
                  </a:cubicBezTo>
                  <a:cubicBezTo>
                    <a:pt x="2214" y="371"/>
                    <a:pt x="2077" y="485"/>
                    <a:pt x="1940" y="577"/>
                  </a:cubicBezTo>
                  <a:cubicBezTo>
                    <a:pt x="1872" y="622"/>
                    <a:pt x="1781" y="668"/>
                    <a:pt x="1712" y="737"/>
                  </a:cubicBezTo>
                  <a:cubicBezTo>
                    <a:pt x="1004" y="1216"/>
                    <a:pt x="365" y="2197"/>
                    <a:pt x="114" y="2996"/>
                  </a:cubicBezTo>
                  <a:cubicBezTo>
                    <a:pt x="23" y="3247"/>
                    <a:pt x="0" y="3544"/>
                    <a:pt x="0" y="3818"/>
                  </a:cubicBezTo>
                  <a:cubicBezTo>
                    <a:pt x="0" y="3932"/>
                    <a:pt x="46" y="4389"/>
                    <a:pt x="206" y="4411"/>
                  </a:cubicBezTo>
                  <a:cubicBezTo>
                    <a:pt x="208" y="4412"/>
                    <a:pt x="210" y="4412"/>
                    <a:pt x="212" y="4412"/>
                  </a:cubicBezTo>
                  <a:cubicBezTo>
                    <a:pt x="399" y="4412"/>
                    <a:pt x="869" y="3474"/>
                    <a:pt x="982" y="3339"/>
                  </a:cubicBezTo>
                  <a:lnTo>
                    <a:pt x="1141" y="3088"/>
                  </a:lnTo>
                  <a:cubicBezTo>
                    <a:pt x="1187" y="3042"/>
                    <a:pt x="1210" y="3019"/>
                    <a:pt x="1233" y="2973"/>
                  </a:cubicBezTo>
                  <a:lnTo>
                    <a:pt x="1415" y="2745"/>
                  </a:lnTo>
                  <a:cubicBezTo>
                    <a:pt x="1552" y="2631"/>
                    <a:pt x="1666" y="2517"/>
                    <a:pt x="1803" y="2380"/>
                  </a:cubicBezTo>
                  <a:cubicBezTo>
                    <a:pt x="2333" y="1892"/>
                    <a:pt x="2916" y="1566"/>
                    <a:pt x="3635" y="1566"/>
                  </a:cubicBezTo>
                  <a:cubicBezTo>
                    <a:pt x="3722" y="1566"/>
                    <a:pt x="3812" y="1571"/>
                    <a:pt x="3903" y="1581"/>
                  </a:cubicBezTo>
                  <a:cubicBezTo>
                    <a:pt x="4291" y="1627"/>
                    <a:pt x="4771" y="1992"/>
                    <a:pt x="5113" y="2631"/>
                  </a:cubicBezTo>
                  <a:cubicBezTo>
                    <a:pt x="5455" y="3293"/>
                    <a:pt x="5570" y="4138"/>
                    <a:pt x="5684" y="4754"/>
                  </a:cubicBezTo>
                  <a:cubicBezTo>
                    <a:pt x="5752" y="5393"/>
                    <a:pt x="5821" y="5849"/>
                    <a:pt x="5912" y="5849"/>
                  </a:cubicBezTo>
                  <a:cubicBezTo>
                    <a:pt x="6003" y="5849"/>
                    <a:pt x="6117" y="5416"/>
                    <a:pt x="6231" y="4731"/>
                  </a:cubicBezTo>
                  <a:cubicBezTo>
                    <a:pt x="6277" y="4046"/>
                    <a:pt x="6323" y="3088"/>
                    <a:pt x="6003" y="2129"/>
                  </a:cubicBezTo>
                  <a:cubicBezTo>
                    <a:pt x="5935" y="1901"/>
                    <a:pt x="5821" y="1672"/>
                    <a:pt x="5707" y="1444"/>
                  </a:cubicBezTo>
                  <a:cubicBezTo>
                    <a:pt x="5592" y="1239"/>
                    <a:pt x="5433" y="1033"/>
                    <a:pt x="5296" y="851"/>
                  </a:cubicBezTo>
                  <a:cubicBezTo>
                    <a:pt x="5136" y="668"/>
                    <a:pt x="4953" y="531"/>
                    <a:pt x="4771" y="394"/>
                  </a:cubicBezTo>
                  <a:cubicBezTo>
                    <a:pt x="4588" y="280"/>
                    <a:pt x="4405" y="212"/>
                    <a:pt x="4223" y="120"/>
                  </a:cubicBezTo>
                  <a:cubicBezTo>
                    <a:pt x="3939" y="45"/>
                    <a:pt x="3671" y="0"/>
                    <a:pt x="347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3" name="Google Shape;4283;p52"/>
            <p:cNvSpPr/>
            <p:nvPr/>
          </p:nvSpPr>
          <p:spPr>
            <a:xfrm>
              <a:off x="8458718" y="2621120"/>
              <a:ext cx="215207" cy="97198"/>
            </a:xfrm>
            <a:custGeom>
              <a:avLst/>
              <a:gdLst/>
              <a:ahLst/>
              <a:cxnLst/>
              <a:rect l="l" t="t" r="r" b="b"/>
              <a:pathLst>
                <a:path w="8697" h="3928" extrusionOk="0">
                  <a:moveTo>
                    <a:pt x="1425" y="0"/>
                  </a:moveTo>
                  <a:cubicBezTo>
                    <a:pt x="1334" y="0"/>
                    <a:pt x="1203" y="214"/>
                    <a:pt x="1073" y="344"/>
                  </a:cubicBezTo>
                  <a:cubicBezTo>
                    <a:pt x="1004" y="436"/>
                    <a:pt x="913" y="481"/>
                    <a:pt x="867" y="504"/>
                  </a:cubicBezTo>
                  <a:cubicBezTo>
                    <a:pt x="822" y="527"/>
                    <a:pt x="799" y="527"/>
                    <a:pt x="799" y="527"/>
                  </a:cubicBezTo>
                  <a:cubicBezTo>
                    <a:pt x="799" y="527"/>
                    <a:pt x="731" y="618"/>
                    <a:pt x="525" y="641"/>
                  </a:cubicBezTo>
                  <a:cubicBezTo>
                    <a:pt x="497" y="645"/>
                    <a:pt x="467" y="646"/>
                    <a:pt x="436" y="646"/>
                  </a:cubicBezTo>
                  <a:cubicBezTo>
                    <a:pt x="340" y="646"/>
                    <a:pt x="237" y="633"/>
                    <a:pt x="160" y="633"/>
                  </a:cubicBezTo>
                  <a:cubicBezTo>
                    <a:pt x="104" y="633"/>
                    <a:pt x="62" y="640"/>
                    <a:pt x="46" y="664"/>
                  </a:cubicBezTo>
                  <a:cubicBezTo>
                    <a:pt x="0" y="732"/>
                    <a:pt x="160" y="961"/>
                    <a:pt x="434" y="1098"/>
                  </a:cubicBezTo>
                  <a:cubicBezTo>
                    <a:pt x="546" y="1135"/>
                    <a:pt x="688" y="1172"/>
                    <a:pt x="811" y="1172"/>
                  </a:cubicBezTo>
                  <a:cubicBezTo>
                    <a:pt x="838" y="1172"/>
                    <a:pt x="865" y="1170"/>
                    <a:pt x="890" y="1166"/>
                  </a:cubicBezTo>
                  <a:lnTo>
                    <a:pt x="913" y="1166"/>
                  </a:lnTo>
                  <a:cubicBezTo>
                    <a:pt x="936" y="1257"/>
                    <a:pt x="959" y="1394"/>
                    <a:pt x="1004" y="1508"/>
                  </a:cubicBezTo>
                  <a:cubicBezTo>
                    <a:pt x="1119" y="1965"/>
                    <a:pt x="1415" y="2513"/>
                    <a:pt x="1849" y="2946"/>
                  </a:cubicBezTo>
                  <a:cubicBezTo>
                    <a:pt x="2305" y="3403"/>
                    <a:pt x="2899" y="3700"/>
                    <a:pt x="3355" y="3814"/>
                  </a:cubicBezTo>
                  <a:cubicBezTo>
                    <a:pt x="3584" y="3882"/>
                    <a:pt x="3789" y="3882"/>
                    <a:pt x="3926" y="3905"/>
                  </a:cubicBezTo>
                  <a:cubicBezTo>
                    <a:pt x="4063" y="3928"/>
                    <a:pt x="4154" y="3928"/>
                    <a:pt x="4154" y="3928"/>
                  </a:cubicBezTo>
                  <a:lnTo>
                    <a:pt x="4200" y="3928"/>
                  </a:lnTo>
                  <a:cubicBezTo>
                    <a:pt x="4246" y="3928"/>
                    <a:pt x="4314" y="3905"/>
                    <a:pt x="4383" y="3905"/>
                  </a:cubicBezTo>
                  <a:cubicBezTo>
                    <a:pt x="4451" y="3882"/>
                    <a:pt x="4542" y="3882"/>
                    <a:pt x="4634" y="3859"/>
                  </a:cubicBezTo>
                  <a:cubicBezTo>
                    <a:pt x="4725" y="3837"/>
                    <a:pt x="4839" y="3814"/>
                    <a:pt x="4953" y="3768"/>
                  </a:cubicBezTo>
                  <a:cubicBezTo>
                    <a:pt x="5410" y="3631"/>
                    <a:pt x="5958" y="3312"/>
                    <a:pt x="6414" y="2901"/>
                  </a:cubicBezTo>
                  <a:cubicBezTo>
                    <a:pt x="7030" y="2330"/>
                    <a:pt x="7464" y="1645"/>
                    <a:pt x="7647" y="1235"/>
                  </a:cubicBezTo>
                  <a:cubicBezTo>
                    <a:pt x="7761" y="1326"/>
                    <a:pt x="7852" y="1372"/>
                    <a:pt x="7852" y="1372"/>
                  </a:cubicBezTo>
                  <a:cubicBezTo>
                    <a:pt x="7852" y="1372"/>
                    <a:pt x="7942" y="1396"/>
                    <a:pt x="8064" y="1396"/>
                  </a:cubicBezTo>
                  <a:cubicBezTo>
                    <a:pt x="8145" y="1396"/>
                    <a:pt x="8240" y="1385"/>
                    <a:pt x="8331" y="1349"/>
                  </a:cubicBezTo>
                  <a:cubicBezTo>
                    <a:pt x="8560" y="1257"/>
                    <a:pt x="8697" y="1075"/>
                    <a:pt x="8651" y="1006"/>
                  </a:cubicBezTo>
                  <a:cubicBezTo>
                    <a:pt x="8605" y="938"/>
                    <a:pt x="8423" y="938"/>
                    <a:pt x="8286" y="892"/>
                  </a:cubicBezTo>
                  <a:cubicBezTo>
                    <a:pt x="8217" y="847"/>
                    <a:pt x="8149" y="847"/>
                    <a:pt x="8126" y="801"/>
                  </a:cubicBezTo>
                  <a:cubicBezTo>
                    <a:pt x="8080" y="778"/>
                    <a:pt x="8057" y="778"/>
                    <a:pt x="8057" y="778"/>
                  </a:cubicBezTo>
                  <a:cubicBezTo>
                    <a:pt x="8057" y="778"/>
                    <a:pt x="8035" y="755"/>
                    <a:pt x="7989" y="755"/>
                  </a:cubicBezTo>
                  <a:cubicBezTo>
                    <a:pt x="7980" y="760"/>
                    <a:pt x="7971" y="762"/>
                    <a:pt x="7961" y="762"/>
                  </a:cubicBezTo>
                  <a:cubicBezTo>
                    <a:pt x="7924" y="762"/>
                    <a:pt x="7884" y="732"/>
                    <a:pt x="7829" y="732"/>
                  </a:cubicBezTo>
                  <a:cubicBezTo>
                    <a:pt x="7724" y="669"/>
                    <a:pt x="7618" y="547"/>
                    <a:pt x="7531" y="547"/>
                  </a:cubicBezTo>
                  <a:cubicBezTo>
                    <a:pt x="7524" y="547"/>
                    <a:pt x="7517" y="548"/>
                    <a:pt x="7510" y="550"/>
                  </a:cubicBezTo>
                  <a:cubicBezTo>
                    <a:pt x="7418" y="550"/>
                    <a:pt x="7373" y="778"/>
                    <a:pt x="7487" y="1006"/>
                  </a:cubicBezTo>
                  <a:cubicBezTo>
                    <a:pt x="7510" y="1052"/>
                    <a:pt x="7532" y="1098"/>
                    <a:pt x="7555" y="1120"/>
                  </a:cubicBezTo>
                  <a:cubicBezTo>
                    <a:pt x="7281" y="1440"/>
                    <a:pt x="6756" y="2056"/>
                    <a:pt x="6117" y="2536"/>
                  </a:cubicBezTo>
                  <a:cubicBezTo>
                    <a:pt x="5661" y="2878"/>
                    <a:pt x="5159" y="3106"/>
                    <a:pt x="4771" y="3198"/>
                  </a:cubicBezTo>
                  <a:cubicBezTo>
                    <a:pt x="4679" y="3220"/>
                    <a:pt x="4588" y="3243"/>
                    <a:pt x="4520" y="3243"/>
                  </a:cubicBezTo>
                  <a:cubicBezTo>
                    <a:pt x="4428" y="3266"/>
                    <a:pt x="4360" y="3266"/>
                    <a:pt x="4314" y="3266"/>
                  </a:cubicBezTo>
                  <a:cubicBezTo>
                    <a:pt x="4284" y="3266"/>
                    <a:pt x="4253" y="3276"/>
                    <a:pt x="4223" y="3276"/>
                  </a:cubicBezTo>
                  <a:cubicBezTo>
                    <a:pt x="4208" y="3276"/>
                    <a:pt x="4192" y="3274"/>
                    <a:pt x="4177" y="3266"/>
                  </a:cubicBezTo>
                  <a:lnTo>
                    <a:pt x="4131" y="3266"/>
                  </a:lnTo>
                  <a:cubicBezTo>
                    <a:pt x="4131" y="3266"/>
                    <a:pt x="4063" y="3266"/>
                    <a:pt x="3972" y="3289"/>
                  </a:cubicBezTo>
                  <a:cubicBezTo>
                    <a:pt x="3858" y="3266"/>
                    <a:pt x="3698" y="3266"/>
                    <a:pt x="3492" y="3220"/>
                  </a:cubicBezTo>
                  <a:cubicBezTo>
                    <a:pt x="3082" y="3175"/>
                    <a:pt x="2579" y="2946"/>
                    <a:pt x="2169" y="2604"/>
                  </a:cubicBezTo>
                  <a:cubicBezTo>
                    <a:pt x="1735" y="2285"/>
                    <a:pt x="1415" y="1805"/>
                    <a:pt x="1233" y="1417"/>
                  </a:cubicBezTo>
                  <a:cubicBezTo>
                    <a:pt x="1164" y="1303"/>
                    <a:pt x="1119" y="1212"/>
                    <a:pt x="1073" y="1098"/>
                  </a:cubicBezTo>
                  <a:lnTo>
                    <a:pt x="1119" y="1098"/>
                  </a:lnTo>
                  <a:cubicBezTo>
                    <a:pt x="1119" y="1098"/>
                    <a:pt x="1187" y="1052"/>
                    <a:pt x="1278" y="938"/>
                  </a:cubicBezTo>
                  <a:cubicBezTo>
                    <a:pt x="1370" y="847"/>
                    <a:pt x="1438" y="710"/>
                    <a:pt x="1484" y="573"/>
                  </a:cubicBezTo>
                  <a:cubicBezTo>
                    <a:pt x="1552" y="299"/>
                    <a:pt x="1529" y="25"/>
                    <a:pt x="1438" y="2"/>
                  </a:cubicBezTo>
                  <a:cubicBezTo>
                    <a:pt x="1434" y="1"/>
                    <a:pt x="1429" y="0"/>
                    <a:pt x="142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4" name="Google Shape;4284;p52"/>
            <p:cNvSpPr/>
            <p:nvPr/>
          </p:nvSpPr>
          <p:spPr>
            <a:xfrm>
              <a:off x="8505016" y="2712627"/>
              <a:ext cx="57631" cy="31129"/>
            </a:xfrm>
            <a:custGeom>
              <a:avLst/>
              <a:gdLst/>
              <a:ahLst/>
              <a:cxnLst/>
              <a:rect l="l" t="t" r="r" b="b"/>
              <a:pathLst>
                <a:path w="2329" h="1258" extrusionOk="0">
                  <a:moveTo>
                    <a:pt x="75" y="0"/>
                  </a:moveTo>
                  <a:cubicBezTo>
                    <a:pt x="73" y="0"/>
                    <a:pt x="71" y="1"/>
                    <a:pt x="69" y="2"/>
                  </a:cubicBezTo>
                  <a:cubicBezTo>
                    <a:pt x="1" y="2"/>
                    <a:pt x="92" y="367"/>
                    <a:pt x="320" y="664"/>
                  </a:cubicBezTo>
                  <a:cubicBezTo>
                    <a:pt x="457" y="778"/>
                    <a:pt x="571" y="938"/>
                    <a:pt x="708" y="1006"/>
                  </a:cubicBezTo>
                  <a:cubicBezTo>
                    <a:pt x="822" y="1075"/>
                    <a:pt x="891" y="1120"/>
                    <a:pt x="891" y="1120"/>
                  </a:cubicBezTo>
                  <a:cubicBezTo>
                    <a:pt x="891" y="1120"/>
                    <a:pt x="982" y="1143"/>
                    <a:pt x="1119" y="1189"/>
                  </a:cubicBezTo>
                  <a:cubicBezTo>
                    <a:pt x="1256" y="1234"/>
                    <a:pt x="1439" y="1234"/>
                    <a:pt x="1621" y="1257"/>
                  </a:cubicBezTo>
                  <a:cubicBezTo>
                    <a:pt x="1987" y="1234"/>
                    <a:pt x="2329" y="1075"/>
                    <a:pt x="2306" y="1029"/>
                  </a:cubicBezTo>
                  <a:cubicBezTo>
                    <a:pt x="2283" y="960"/>
                    <a:pt x="1964" y="1006"/>
                    <a:pt x="1644" y="938"/>
                  </a:cubicBezTo>
                  <a:cubicBezTo>
                    <a:pt x="1507" y="892"/>
                    <a:pt x="1347" y="869"/>
                    <a:pt x="1256" y="801"/>
                  </a:cubicBezTo>
                  <a:cubicBezTo>
                    <a:pt x="1142" y="755"/>
                    <a:pt x="1074" y="732"/>
                    <a:pt x="1074" y="732"/>
                  </a:cubicBezTo>
                  <a:cubicBezTo>
                    <a:pt x="1074" y="732"/>
                    <a:pt x="1005" y="709"/>
                    <a:pt x="891" y="664"/>
                  </a:cubicBezTo>
                  <a:cubicBezTo>
                    <a:pt x="800" y="618"/>
                    <a:pt x="686" y="527"/>
                    <a:pt x="549" y="435"/>
                  </a:cubicBezTo>
                  <a:cubicBezTo>
                    <a:pt x="307" y="260"/>
                    <a:pt x="129" y="0"/>
                    <a:pt x="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5" name="Google Shape;4285;p52"/>
            <p:cNvSpPr/>
            <p:nvPr/>
          </p:nvSpPr>
          <p:spPr>
            <a:xfrm>
              <a:off x="8930803" y="2265311"/>
              <a:ext cx="294391" cy="329999"/>
            </a:xfrm>
            <a:custGeom>
              <a:avLst/>
              <a:gdLst/>
              <a:ahLst/>
              <a:cxnLst/>
              <a:rect l="l" t="t" r="r" b="b"/>
              <a:pathLst>
                <a:path w="11897" h="13336" extrusionOk="0">
                  <a:moveTo>
                    <a:pt x="2030" y="1"/>
                  </a:moveTo>
                  <a:cubicBezTo>
                    <a:pt x="1738" y="1"/>
                    <a:pt x="1" y="3370"/>
                    <a:pt x="2903" y="5456"/>
                  </a:cubicBezTo>
                  <a:cubicBezTo>
                    <a:pt x="2903" y="5456"/>
                    <a:pt x="666" y="8241"/>
                    <a:pt x="4318" y="10044"/>
                  </a:cubicBezTo>
                  <a:cubicBezTo>
                    <a:pt x="4318" y="10044"/>
                    <a:pt x="2826" y="13335"/>
                    <a:pt x="5048" y="13335"/>
                  </a:cubicBezTo>
                  <a:cubicBezTo>
                    <a:pt x="5092" y="13335"/>
                    <a:pt x="5138" y="13334"/>
                    <a:pt x="5185" y="13331"/>
                  </a:cubicBezTo>
                  <a:cubicBezTo>
                    <a:pt x="7605" y="13217"/>
                    <a:pt x="11896" y="8561"/>
                    <a:pt x="11896" y="8561"/>
                  </a:cubicBezTo>
                  <a:cubicBezTo>
                    <a:pt x="11896" y="8561"/>
                    <a:pt x="11668" y="8241"/>
                    <a:pt x="11280" y="7762"/>
                  </a:cubicBezTo>
                  <a:cubicBezTo>
                    <a:pt x="10686" y="8081"/>
                    <a:pt x="10321" y="8424"/>
                    <a:pt x="10321" y="8424"/>
                  </a:cubicBezTo>
                  <a:cubicBezTo>
                    <a:pt x="10321" y="8424"/>
                    <a:pt x="10549" y="7990"/>
                    <a:pt x="10846" y="7237"/>
                  </a:cubicBezTo>
                  <a:cubicBezTo>
                    <a:pt x="8974" y="4954"/>
                    <a:pt x="4934" y="412"/>
                    <a:pt x="2036" y="1"/>
                  </a:cubicBezTo>
                  <a:cubicBezTo>
                    <a:pt x="2034" y="1"/>
                    <a:pt x="2032" y="1"/>
                    <a:pt x="20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6" name="Google Shape;4286;p52"/>
            <p:cNvSpPr/>
            <p:nvPr/>
          </p:nvSpPr>
          <p:spPr>
            <a:xfrm>
              <a:off x="8226016" y="2098703"/>
              <a:ext cx="148569" cy="291744"/>
            </a:xfrm>
            <a:custGeom>
              <a:avLst/>
              <a:gdLst/>
              <a:ahLst/>
              <a:cxnLst/>
              <a:rect l="l" t="t" r="r" b="b"/>
              <a:pathLst>
                <a:path w="6004" h="11790" extrusionOk="0">
                  <a:moveTo>
                    <a:pt x="6003" y="1"/>
                  </a:moveTo>
                  <a:lnTo>
                    <a:pt x="6003" y="1"/>
                  </a:lnTo>
                  <a:cubicBezTo>
                    <a:pt x="6003" y="1"/>
                    <a:pt x="3333" y="366"/>
                    <a:pt x="3287" y="1233"/>
                  </a:cubicBezTo>
                  <a:cubicBezTo>
                    <a:pt x="3264" y="1439"/>
                    <a:pt x="799" y="2420"/>
                    <a:pt x="1301" y="4269"/>
                  </a:cubicBezTo>
                  <a:cubicBezTo>
                    <a:pt x="1803" y="6141"/>
                    <a:pt x="2671" y="6255"/>
                    <a:pt x="2671" y="6255"/>
                  </a:cubicBezTo>
                  <a:cubicBezTo>
                    <a:pt x="2671" y="6255"/>
                    <a:pt x="0" y="7122"/>
                    <a:pt x="1050" y="8560"/>
                  </a:cubicBezTo>
                  <a:cubicBezTo>
                    <a:pt x="1844" y="9630"/>
                    <a:pt x="2468" y="9761"/>
                    <a:pt x="2725" y="9761"/>
                  </a:cubicBezTo>
                  <a:cubicBezTo>
                    <a:pt x="2808" y="9761"/>
                    <a:pt x="2853" y="9747"/>
                    <a:pt x="2853" y="9747"/>
                  </a:cubicBezTo>
                  <a:lnTo>
                    <a:pt x="2853" y="9747"/>
                  </a:lnTo>
                  <a:cubicBezTo>
                    <a:pt x="2853" y="9747"/>
                    <a:pt x="2559" y="11789"/>
                    <a:pt x="3425" y="11789"/>
                  </a:cubicBezTo>
                  <a:cubicBezTo>
                    <a:pt x="3461" y="11789"/>
                    <a:pt x="3498" y="11786"/>
                    <a:pt x="3538" y="11778"/>
                  </a:cubicBezTo>
                  <a:cubicBezTo>
                    <a:pt x="4519" y="11596"/>
                    <a:pt x="4519" y="6460"/>
                    <a:pt x="4702" y="5205"/>
                  </a:cubicBezTo>
                  <a:cubicBezTo>
                    <a:pt x="4885" y="3972"/>
                    <a:pt x="6003" y="1"/>
                    <a:pt x="600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7" name="Google Shape;4287;p52"/>
            <p:cNvSpPr/>
            <p:nvPr/>
          </p:nvSpPr>
          <p:spPr>
            <a:xfrm>
              <a:off x="8241828" y="2098703"/>
              <a:ext cx="132757" cy="291744"/>
            </a:xfrm>
            <a:custGeom>
              <a:avLst/>
              <a:gdLst/>
              <a:ahLst/>
              <a:cxnLst/>
              <a:rect l="l" t="t" r="r" b="b"/>
              <a:pathLst>
                <a:path w="5365" h="11790" extrusionOk="0">
                  <a:moveTo>
                    <a:pt x="5364" y="1"/>
                  </a:moveTo>
                  <a:lnTo>
                    <a:pt x="5364" y="1"/>
                  </a:lnTo>
                  <a:cubicBezTo>
                    <a:pt x="5364" y="1"/>
                    <a:pt x="2694" y="366"/>
                    <a:pt x="2648" y="1233"/>
                  </a:cubicBezTo>
                  <a:cubicBezTo>
                    <a:pt x="2648" y="1256"/>
                    <a:pt x="2602" y="1302"/>
                    <a:pt x="2557" y="1325"/>
                  </a:cubicBezTo>
                  <a:cubicBezTo>
                    <a:pt x="3401" y="2215"/>
                    <a:pt x="4200" y="3516"/>
                    <a:pt x="2831" y="4474"/>
                  </a:cubicBezTo>
                  <a:cubicBezTo>
                    <a:pt x="2580" y="4650"/>
                    <a:pt x="2358" y="4726"/>
                    <a:pt x="2158" y="4726"/>
                  </a:cubicBezTo>
                  <a:cubicBezTo>
                    <a:pt x="1499" y="4726"/>
                    <a:pt x="1086" y="3900"/>
                    <a:pt x="753" y="3059"/>
                  </a:cubicBezTo>
                  <a:cubicBezTo>
                    <a:pt x="594" y="3424"/>
                    <a:pt x="525" y="3812"/>
                    <a:pt x="662" y="4269"/>
                  </a:cubicBezTo>
                  <a:cubicBezTo>
                    <a:pt x="1164" y="6141"/>
                    <a:pt x="2032" y="6255"/>
                    <a:pt x="2032" y="6255"/>
                  </a:cubicBezTo>
                  <a:cubicBezTo>
                    <a:pt x="2032" y="6255"/>
                    <a:pt x="1735" y="6346"/>
                    <a:pt x="1415" y="6529"/>
                  </a:cubicBezTo>
                  <a:cubicBezTo>
                    <a:pt x="2260" y="7396"/>
                    <a:pt x="2922" y="8126"/>
                    <a:pt x="2579" y="8629"/>
                  </a:cubicBezTo>
                  <a:cubicBezTo>
                    <a:pt x="2481" y="8767"/>
                    <a:pt x="2361" y="8828"/>
                    <a:pt x="2228" y="8828"/>
                  </a:cubicBezTo>
                  <a:cubicBezTo>
                    <a:pt x="1744" y="8828"/>
                    <a:pt x="1070" y="8026"/>
                    <a:pt x="480" y="7168"/>
                  </a:cubicBezTo>
                  <a:cubicBezTo>
                    <a:pt x="160" y="7533"/>
                    <a:pt x="0" y="8012"/>
                    <a:pt x="411" y="8560"/>
                  </a:cubicBezTo>
                  <a:cubicBezTo>
                    <a:pt x="1205" y="9630"/>
                    <a:pt x="1829" y="9761"/>
                    <a:pt x="2086" y="9761"/>
                  </a:cubicBezTo>
                  <a:cubicBezTo>
                    <a:pt x="2169" y="9761"/>
                    <a:pt x="2214" y="9747"/>
                    <a:pt x="2214" y="9747"/>
                  </a:cubicBezTo>
                  <a:lnTo>
                    <a:pt x="2214" y="9747"/>
                  </a:lnTo>
                  <a:cubicBezTo>
                    <a:pt x="2214" y="9747"/>
                    <a:pt x="2169" y="9998"/>
                    <a:pt x="2169" y="10341"/>
                  </a:cubicBezTo>
                  <a:cubicBezTo>
                    <a:pt x="2625" y="10409"/>
                    <a:pt x="2967" y="10523"/>
                    <a:pt x="3013" y="10797"/>
                  </a:cubicBezTo>
                  <a:cubicBezTo>
                    <a:pt x="3090" y="11126"/>
                    <a:pt x="2824" y="11241"/>
                    <a:pt x="2449" y="11241"/>
                  </a:cubicBezTo>
                  <a:cubicBezTo>
                    <a:pt x="2382" y="11241"/>
                    <a:pt x="2310" y="11238"/>
                    <a:pt x="2237" y="11231"/>
                  </a:cubicBezTo>
                  <a:lnTo>
                    <a:pt x="2237" y="11231"/>
                  </a:lnTo>
                  <a:cubicBezTo>
                    <a:pt x="2318" y="11555"/>
                    <a:pt x="2490" y="11790"/>
                    <a:pt x="2783" y="11790"/>
                  </a:cubicBezTo>
                  <a:cubicBezTo>
                    <a:pt x="2820" y="11790"/>
                    <a:pt x="2858" y="11786"/>
                    <a:pt x="2899" y="11778"/>
                  </a:cubicBezTo>
                  <a:cubicBezTo>
                    <a:pt x="3880" y="11596"/>
                    <a:pt x="3880" y="6460"/>
                    <a:pt x="4063" y="5205"/>
                  </a:cubicBezTo>
                  <a:cubicBezTo>
                    <a:pt x="4246" y="3972"/>
                    <a:pt x="5364" y="1"/>
                    <a:pt x="536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8" name="Google Shape;4288;p52"/>
            <p:cNvSpPr/>
            <p:nvPr/>
          </p:nvSpPr>
          <p:spPr>
            <a:xfrm>
              <a:off x="8949436" y="2244427"/>
              <a:ext cx="294391" cy="329975"/>
            </a:xfrm>
            <a:custGeom>
              <a:avLst/>
              <a:gdLst/>
              <a:ahLst/>
              <a:cxnLst/>
              <a:rect l="l" t="t" r="r" b="b"/>
              <a:pathLst>
                <a:path w="11897" h="13335" extrusionOk="0">
                  <a:moveTo>
                    <a:pt x="2007" y="0"/>
                  </a:moveTo>
                  <a:cubicBezTo>
                    <a:pt x="1716" y="0"/>
                    <a:pt x="1" y="3370"/>
                    <a:pt x="2903" y="5456"/>
                  </a:cubicBezTo>
                  <a:cubicBezTo>
                    <a:pt x="2903" y="5456"/>
                    <a:pt x="666" y="8263"/>
                    <a:pt x="4318" y="10044"/>
                  </a:cubicBezTo>
                  <a:cubicBezTo>
                    <a:pt x="4318" y="10044"/>
                    <a:pt x="2826" y="13335"/>
                    <a:pt x="5048" y="13335"/>
                  </a:cubicBezTo>
                  <a:cubicBezTo>
                    <a:pt x="5092" y="13335"/>
                    <a:pt x="5138" y="13333"/>
                    <a:pt x="5186" y="13331"/>
                  </a:cubicBezTo>
                  <a:cubicBezTo>
                    <a:pt x="7605" y="13216"/>
                    <a:pt x="11896" y="8560"/>
                    <a:pt x="11896" y="8560"/>
                  </a:cubicBezTo>
                  <a:cubicBezTo>
                    <a:pt x="11896" y="8560"/>
                    <a:pt x="5939" y="571"/>
                    <a:pt x="2013" y="1"/>
                  </a:cubicBezTo>
                  <a:cubicBezTo>
                    <a:pt x="2011" y="0"/>
                    <a:pt x="2009" y="0"/>
                    <a:pt x="200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9" name="Google Shape;4289;p52"/>
            <p:cNvSpPr/>
            <p:nvPr/>
          </p:nvSpPr>
          <p:spPr>
            <a:xfrm>
              <a:off x="8981728" y="2275482"/>
              <a:ext cx="262099" cy="298251"/>
            </a:xfrm>
            <a:custGeom>
              <a:avLst/>
              <a:gdLst/>
              <a:ahLst/>
              <a:cxnLst/>
              <a:rect l="l" t="t" r="r" b="b"/>
              <a:pathLst>
                <a:path w="10592" h="12053" extrusionOk="0">
                  <a:moveTo>
                    <a:pt x="3447" y="1"/>
                  </a:moveTo>
                  <a:lnTo>
                    <a:pt x="3447" y="1"/>
                  </a:lnTo>
                  <a:cubicBezTo>
                    <a:pt x="3515" y="868"/>
                    <a:pt x="3310" y="1804"/>
                    <a:pt x="2511" y="2603"/>
                  </a:cubicBezTo>
                  <a:cubicBezTo>
                    <a:pt x="2129" y="2970"/>
                    <a:pt x="1779" y="3122"/>
                    <a:pt x="1464" y="3122"/>
                  </a:cubicBezTo>
                  <a:cubicBezTo>
                    <a:pt x="840" y="3122"/>
                    <a:pt x="349" y="2525"/>
                    <a:pt x="0" y="1827"/>
                  </a:cubicBezTo>
                  <a:lnTo>
                    <a:pt x="0" y="1827"/>
                  </a:lnTo>
                  <a:cubicBezTo>
                    <a:pt x="160" y="2649"/>
                    <a:pt x="617" y="3493"/>
                    <a:pt x="1598" y="4201"/>
                  </a:cubicBezTo>
                  <a:cubicBezTo>
                    <a:pt x="1598" y="4201"/>
                    <a:pt x="1461" y="4383"/>
                    <a:pt x="1301" y="4657"/>
                  </a:cubicBezTo>
                  <a:cubicBezTo>
                    <a:pt x="2876" y="5433"/>
                    <a:pt x="4771" y="6666"/>
                    <a:pt x="4018" y="7921"/>
                  </a:cubicBezTo>
                  <a:cubicBezTo>
                    <a:pt x="3811" y="8265"/>
                    <a:pt x="3559" y="8409"/>
                    <a:pt x="3281" y="8409"/>
                  </a:cubicBezTo>
                  <a:cubicBezTo>
                    <a:pt x="2545" y="8409"/>
                    <a:pt x="1632" y="7399"/>
                    <a:pt x="936" y="6438"/>
                  </a:cubicBezTo>
                  <a:lnTo>
                    <a:pt x="936" y="6438"/>
                  </a:lnTo>
                  <a:cubicBezTo>
                    <a:pt x="1050" y="7237"/>
                    <a:pt x="1575" y="8081"/>
                    <a:pt x="3013" y="8789"/>
                  </a:cubicBezTo>
                  <a:cubicBezTo>
                    <a:pt x="3013" y="8789"/>
                    <a:pt x="2785" y="9291"/>
                    <a:pt x="2648" y="9884"/>
                  </a:cubicBezTo>
                  <a:cubicBezTo>
                    <a:pt x="3995" y="10021"/>
                    <a:pt x="5364" y="10044"/>
                    <a:pt x="4931" y="10774"/>
                  </a:cubicBezTo>
                  <a:cubicBezTo>
                    <a:pt x="4711" y="11165"/>
                    <a:pt x="4301" y="11301"/>
                    <a:pt x="3829" y="11301"/>
                  </a:cubicBezTo>
                  <a:cubicBezTo>
                    <a:pt x="3418" y="11301"/>
                    <a:pt x="2958" y="11199"/>
                    <a:pt x="2534" y="11071"/>
                  </a:cubicBezTo>
                  <a:lnTo>
                    <a:pt x="2534" y="11071"/>
                  </a:lnTo>
                  <a:cubicBezTo>
                    <a:pt x="2557" y="11117"/>
                    <a:pt x="2557" y="11163"/>
                    <a:pt x="2557" y="11208"/>
                  </a:cubicBezTo>
                  <a:lnTo>
                    <a:pt x="4200" y="12053"/>
                  </a:lnTo>
                  <a:cubicBezTo>
                    <a:pt x="6665" y="11573"/>
                    <a:pt x="10591" y="7305"/>
                    <a:pt x="10591" y="7305"/>
                  </a:cubicBezTo>
                  <a:cubicBezTo>
                    <a:pt x="10591" y="7305"/>
                    <a:pt x="6916" y="2398"/>
                    <a:pt x="34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0" name="Google Shape;4290;p52"/>
            <p:cNvSpPr/>
            <p:nvPr/>
          </p:nvSpPr>
          <p:spPr>
            <a:xfrm>
              <a:off x="8357610" y="1885649"/>
              <a:ext cx="951717" cy="595464"/>
            </a:xfrm>
            <a:custGeom>
              <a:avLst/>
              <a:gdLst/>
              <a:ahLst/>
              <a:cxnLst/>
              <a:rect l="l" t="t" r="r" b="b"/>
              <a:pathLst>
                <a:path w="38461" h="24064" extrusionOk="0">
                  <a:moveTo>
                    <a:pt x="17296" y="0"/>
                  </a:moveTo>
                  <a:cubicBezTo>
                    <a:pt x="14845" y="0"/>
                    <a:pt x="12044" y="378"/>
                    <a:pt x="8948" y="1398"/>
                  </a:cubicBezTo>
                  <a:cubicBezTo>
                    <a:pt x="3515" y="3178"/>
                    <a:pt x="1164" y="6671"/>
                    <a:pt x="0" y="10505"/>
                  </a:cubicBezTo>
                  <a:cubicBezTo>
                    <a:pt x="1073" y="10267"/>
                    <a:pt x="2565" y="10063"/>
                    <a:pt x="4521" y="10063"/>
                  </a:cubicBezTo>
                  <a:cubicBezTo>
                    <a:pt x="7060" y="10063"/>
                    <a:pt x="10382" y="10407"/>
                    <a:pt x="14586" y="11464"/>
                  </a:cubicBezTo>
                  <a:cubicBezTo>
                    <a:pt x="23990" y="13838"/>
                    <a:pt x="32435" y="21050"/>
                    <a:pt x="35425" y="24063"/>
                  </a:cubicBezTo>
                  <a:cubicBezTo>
                    <a:pt x="37480" y="20799"/>
                    <a:pt x="38461" y="9798"/>
                    <a:pt x="28418" y="3064"/>
                  </a:cubicBezTo>
                  <a:cubicBezTo>
                    <a:pt x="28418" y="3064"/>
                    <a:pt x="24279" y="0"/>
                    <a:pt x="17296"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1" name="Google Shape;4291;p52"/>
            <p:cNvSpPr/>
            <p:nvPr/>
          </p:nvSpPr>
          <p:spPr>
            <a:xfrm>
              <a:off x="8287606" y="1740915"/>
              <a:ext cx="1188923" cy="726068"/>
            </a:xfrm>
            <a:custGeom>
              <a:avLst/>
              <a:gdLst/>
              <a:ahLst/>
              <a:cxnLst/>
              <a:rect l="l" t="t" r="r" b="b"/>
              <a:pathLst>
                <a:path w="48047" h="29342" extrusionOk="0">
                  <a:moveTo>
                    <a:pt x="17834" y="1"/>
                  </a:moveTo>
                  <a:cubicBezTo>
                    <a:pt x="8313" y="1"/>
                    <a:pt x="0" y="5086"/>
                    <a:pt x="844" y="15943"/>
                  </a:cubicBezTo>
                  <a:cubicBezTo>
                    <a:pt x="844" y="15943"/>
                    <a:pt x="2860" y="14787"/>
                    <a:pt x="7517" y="14787"/>
                  </a:cubicBezTo>
                  <a:cubicBezTo>
                    <a:pt x="10058" y="14787"/>
                    <a:pt x="13384" y="15131"/>
                    <a:pt x="17597" y="16194"/>
                  </a:cubicBezTo>
                  <a:cubicBezTo>
                    <a:pt x="30380" y="19413"/>
                    <a:pt x="38574" y="29342"/>
                    <a:pt x="38574" y="29342"/>
                  </a:cubicBezTo>
                  <a:cubicBezTo>
                    <a:pt x="38574" y="29342"/>
                    <a:pt x="48046" y="19230"/>
                    <a:pt x="38140" y="8502"/>
                  </a:cubicBezTo>
                  <a:cubicBezTo>
                    <a:pt x="32997" y="2935"/>
                    <a:pt x="25067" y="1"/>
                    <a:pt x="178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2" name="Google Shape;4292;p52"/>
            <p:cNvSpPr/>
            <p:nvPr/>
          </p:nvSpPr>
          <p:spPr>
            <a:xfrm>
              <a:off x="8303938" y="1742301"/>
              <a:ext cx="1098604" cy="724682"/>
            </a:xfrm>
            <a:custGeom>
              <a:avLst/>
              <a:gdLst/>
              <a:ahLst/>
              <a:cxnLst/>
              <a:rect l="l" t="t" r="r" b="b"/>
              <a:pathLst>
                <a:path w="44397" h="29286" extrusionOk="0">
                  <a:moveTo>
                    <a:pt x="18832" y="1"/>
                  </a:moveTo>
                  <a:cubicBezTo>
                    <a:pt x="14815" y="800"/>
                    <a:pt x="9359" y="3037"/>
                    <a:pt x="7442" y="4908"/>
                  </a:cubicBezTo>
                  <a:cubicBezTo>
                    <a:pt x="5023" y="7259"/>
                    <a:pt x="3493" y="10181"/>
                    <a:pt x="1553" y="10181"/>
                  </a:cubicBezTo>
                  <a:cubicBezTo>
                    <a:pt x="1211" y="10181"/>
                    <a:pt x="982" y="9976"/>
                    <a:pt x="846" y="9656"/>
                  </a:cubicBezTo>
                  <a:cubicBezTo>
                    <a:pt x="252" y="11482"/>
                    <a:pt x="1" y="13536"/>
                    <a:pt x="184" y="15887"/>
                  </a:cubicBezTo>
                  <a:cubicBezTo>
                    <a:pt x="184" y="15887"/>
                    <a:pt x="2200" y="14731"/>
                    <a:pt x="6857" y="14731"/>
                  </a:cubicBezTo>
                  <a:cubicBezTo>
                    <a:pt x="9398" y="14731"/>
                    <a:pt x="12724" y="15075"/>
                    <a:pt x="16937" y="16138"/>
                  </a:cubicBezTo>
                  <a:cubicBezTo>
                    <a:pt x="29720" y="19357"/>
                    <a:pt x="37914" y="29286"/>
                    <a:pt x="37914" y="29286"/>
                  </a:cubicBezTo>
                  <a:cubicBezTo>
                    <a:pt x="37914" y="29286"/>
                    <a:pt x="44396" y="22370"/>
                    <a:pt x="41018" y="13902"/>
                  </a:cubicBezTo>
                  <a:lnTo>
                    <a:pt x="41018" y="13902"/>
                  </a:lnTo>
                  <a:cubicBezTo>
                    <a:pt x="40842" y="16978"/>
                    <a:pt x="40117" y="20308"/>
                    <a:pt x="37639" y="20308"/>
                  </a:cubicBezTo>
                  <a:cubicBezTo>
                    <a:pt x="37543" y="20308"/>
                    <a:pt x="37445" y="20303"/>
                    <a:pt x="37343" y="20293"/>
                  </a:cubicBezTo>
                  <a:cubicBezTo>
                    <a:pt x="32459" y="19790"/>
                    <a:pt x="35745" y="13468"/>
                    <a:pt x="34878" y="9816"/>
                  </a:cubicBezTo>
                  <a:cubicBezTo>
                    <a:pt x="34444" y="7990"/>
                    <a:pt x="33326" y="5890"/>
                    <a:pt x="32322" y="4224"/>
                  </a:cubicBezTo>
                  <a:cubicBezTo>
                    <a:pt x="31272" y="3584"/>
                    <a:pt x="30199" y="3014"/>
                    <a:pt x="29058" y="2512"/>
                  </a:cubicBezTo>
                  <a:lnTo>
                    <a:pt x="29058" y="2512"/>
                  </a:lnTo>
                  <a:cubicBezTo>
                    <a:pt x="29605" y="4863"/>
                    <a:pt x="30473" y="9610"/>
                    <a:pt x="29605" y="12418"/>
                  </a:cubicBezTo>
                  <a:cubicBezTo>
                    <a:pt x="29291" y="13435"/>
                    <a:pt x="28074" y="13859"/>
                    <a:pt x="26399" y="13859"/>
                  </a:cubicBezTo>
                  <a:cubicBezTo>
                    <a:pt x="21758" y="13859"/>
                    <a:pt x="13599" y="10599"/>
                    <a:pt x="11368" y="7647"/>
                  </a:cubicBezTo>
                  <a:cubicBezTo>
                    <a:pt x="8926" y="4406"/>
                    <a:pt x="17029" y="1256"/>
                    <a:pt x="20338" y="115"/>
                  </a:cubicBezTo>
                  <a:cubicBezTo>
                    <a:pt x="19836" y="69"/>
                    <a:pt x="19334" y="24"/>
                    <a:pt x="18832" y="1"/>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3" name="Google Shape;4293;p52"/>
            <p:cNvSpPr/>
            <p:nvPr/>
          </p:nvSpPr>
          <p:spPr>
            <a:xfrm>
              <a:off x="8419176" y="1922346"/>
              <a:ext cx="399335" cy="262124"/>
            </a:xfrm>
            <a:custGeom>
              <a:avLst/>
              <a:gdLst/>
              <a:ahLst/>
              <a:cxnLst/>
              <a:rect l="l" t="t" r="r" b="b"/>
              <a:pathLst>
                <a:path w="16138" h="10593" extrusionOk="0">
                  <a:moveTo>
                    <a:pt x="10607" y="1"/>
                  </a:moveTo>
                  <a:cubicBezTo>
                    <a:pt x="8522" y="1"/>
                    <a:pt x="7578" y="1855"/>
                    <a:pt x="7578" y="1855"/>
                  </a:cubicBezTo>
                  <a:cubicBezTo>
                    <a:pt x="7578" y="1855"/>
                    <a:pt x="6310" y="987"/>
                    <a:pt x="4601" y="987"/>
                  </a:cubicBezTo>
                  <a:cubicBezTo>
                    <a:pt x="4075" y="987"/>
                    <a:pt x="3507" y="1070"/>
                    <a:pt x="2922" y="1284"/>
                  </a:cubicBezTo>
                  <a:cubicBezTo>
                    <a:pt x="434" y="2220"/>
                    <a:pt x="0" y="5256"/>
                    <a:pt x="1301" y="6877"/>
                  </a:cubicBezTo>
                  <a:cubicBezTo>
                    <a:pt x="1801" y="7499"/>
                    <a:pt x="2740" y="7690"/>
                    <a:pt x="3709" y="7690"/>
                  </a:cubicBezTo>
                  <a:cubicBezTo>
                    <a:pt x="5264" y="7690"/>
                    <a:pt x="6893" y="7196"/>
                    <a:pt x="6894" y="7196"/>
                  </a:cubicBezTo>
                  <a:lnTo>
                    <a:pt x="6894" y="7196"/>
                  </a:lnTo>
                  <a:cubicBezTo>
                    <a:pt x="6893" y="7196"/>
                    <a:pt x="5889" y="7972"/>
                    <a:pt x="6894" y="8611"/>
                  </a:cubicBezTo>
                  <a:cubicBezTo>
                    <a:pt x="7104" y="8753"/>
                    <a:pt x="7300" y="8805"/>
                    <a:pt x="7475" y="8805"/>
                  </a:cubicBezTo>
                  <a:cubicBezTo>
                    <a:pt x="7947" y="8805"/>
                    <a:pt x="8263" y="8429"/>
                    <a:pt x="8263" y="8429"/>
                  </a:cubicBezTo>
                  <a:cubicBezTo>
                    <a:pt x="8263" y="8429"/>
                    <a:pt x="8776" y="10593"/>
                    <a:pt x="10701" y="10593"/>
                  </a:cubicBezTo>
                  <a:cubicBezTo>
                    <a:pt x="10887" y="10593"/>
                    <a:pt x="11086" y="10573"/>
                    <a:pt x="11299" y="10529"/>
                  </a:cubicBezTo>
                  <a:cubicBezTo>
                    <a:pt x="13718" y="10049"/>
                    <a:pt x="14015" y="7995"/>
                    <a:pt x="14015" y="7995"/>
                  </a:cubicBezTo>
                  <a:cubicBezTo>
                    <a:pt x="14015" y="7995"/>
                    <a:pt x="16138" y="7927"/>
                    <a:pt x="15955" y="6009"/>
                  </a:cubicBezTo>
                  <a:cubicBezTo>
                    <a:pt x="15955" y="6009"/>
                    <a:pt x="14700" y="1056"/>
                    <a:pt x="11801" y="189"/>
                  </a:cubicBezTo>
                  <a:cubicBezTo>
                    <a:pt x="11368" y="57"/>
                    <a:pt x="10970" y="1"/>
                    <a:pt x="10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4" name="Google Shape;4294;p52"/>
            <p:cNvSpPr/>
            <p:nvPr/>
          </p:nvSpPr>
          <p:spPr>
            <a:xfrm>
              <a:off x="8710053" y="2012294"/>
              <a:ext cx="25" cy="1707"/>
            </a:xfrm>
            <a:custGeom>
              <a:avLst/>
              <a:gdLst/>
              <a:ahLst/>
              <a:cxnLst/>
              <a:rect l="l" t="t" r="r" b="b"/>
              <a:pathLst>
                <a:path w="1" h="69" extrusionOk="0">
                  <a:moveTo>
                    <a:pt x="0" y="69"/>
                  </a:moveTo>
                  <a:cubicBezTo>
                    <a:pt x="0" y="46"/>
                    <a:pt x="0" y="0"/>
                    <a:pt x="0" y="0"/>
                  </a:cubicBezTo>
                  <a:cubicBezTo>
                    <a:pt x="0" y="0"/>
                    <a:pt x="0" y="46"/>
                    <a:pt x="0" y="69"/>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5" name="Google Shape;4295;p52"/>
            <p:cNvSpPr/>
            <p:nvPr/>
          </p:nvSpPr>
          <p:spPr>
            <a:xfrm>
              <a:off x="8427638" y="1943379"/>
              <a:ext cx="390872" cy="241091"/>
            </a:xfrm>
            <a:custGeom>
              <a:avLst/>
              <a:gdLst/>
              <a:ahLst/>
              <a:cxnLst/>
              <a:rect l="l" t="t" r="r" b="b"/>
              <a:pathLst>
                <a:path w="15796" h="9743" extrusionOk="0">
                  <a:moveTo>
                    <a:pt x="12692" y="1"/>
                  </a:moveTo>
                  <a:lnTo>
                    <a:pt x="12692" y="1"/>
                  </a:lnTo>
                  <a:cubicBezTo>
                    <a:pt x="12943" y="1507"/>
                    <a:pt x="13102" y="3516"/>
                    <a:pt x="12349" y="3972"/>
                  </a:cubicBezTo>
                  <a:cubicBezTo>
                    <a:pt x="12153" y="4094"/>
                    <a:pt x="11995" y="4144"/>
                    <a:pt x="11870" y="4144"/>
                  </a:cubicBezTo>
                  <a:cubicBezTo>
                    <a:pt x="11308" y="4144"/>
                    <a:pt x="11376" y="3134"/>
                    <a:pt x="11413" y="2854"/>
                  </a:cubicBezTo>
                  <a:lnTo>
                    <a:pt x="11413" y="2854"/>
                  </a:lnTo>
                  <a:cubicBezTo>
                    <a:pt x="11368" y="3082"/>
                    <a:pt x="11162" y="3813"/>
                    <a:pt x="9953" y="3927"/>
                  </a:cubicBezTo>
                  <a:cubicBezTo>
                    <a:pt x="9896" y="3932"/>
                    <a:pt x="9841" y="3935"/>
                    <a:pt x="9788" y="3935"/>
                  </a:cubicBezTo>
                  <a:cubicBezTo>
                    <a:pt x="8502" y="3935"/>
                    <a:pt x="8355" y="2397"/>
                    <a:pt x="8355" y="2397"/>
                  </a:cubicBezTo>
                  <a:cubicBezTo>
                    <a:pt x="8355" y="2397"/>
                    <a:pt x="6924" y="4167"/>
                    <a:pt x="3960" y="4167"/>
                  </a:cubicBezTo>
                  <a:cubicBezTo>
                    <a:pt x="3660" y="4167"/>
                    <a:pt x="3345" y="4149"/>
                    <a:pt x="3014" y="4109"/>
                  </a:cubicBezTo>
                  <a:cubicBezTo>
                    <a:pt x="1347" y="3904"/>
                    <a:pt x="959" y="2763"/>
                    <a:pt x="959" y="1644"/>
                  </a:cubicBezTo>
                  <a:cubicBezTo>
                    <a:pt x="1" y="2968"/>
                    <a:pt x="24" y="4862"/>
                    <a:pt x="959" y="6027"/>
                  </a:cubicBezTo>
                  <a:cubicBezTo>
                    <a:pt x="1459" y="6649"/>
                    <a:pt x="2398" y="6840"/>
                    <a:pt x="3367" y="6840"/>
                  </a:cubicBezTo>
                  <a:cubicBezTo>
                    <a:pt x="4922" y="6840"/>
                    <a:pt x="6551" y="6346"/>
                    <a:pt x="6552" y="6346"/>
                  </a:cubicBezTo>
                  <a:lnTo>
                    <a:pt x="6552" y="6346"/>
                  </a:lnTo>
                  <a:cubicBezTo>
                    <a:pt x="6551" y="6346"/>
                    <a:pt x="5547" y="7122"/>
                    <a:pt x="6552" y="7761"/>
                  </a:cubicBezTo>
                  <a:cubicBezTo>
                    <a:pt x="6762" y="7903"/>
                    <a:pt x="6958" y="7955"/>
                    <a:pt x="7133" y="7955"/>
                  </a:cubicBezTo>
                  <a:cubicBezTo>
                    <a:pt x="7605" y="7955"/>
                    <a:pt x="7921" y="7579"/>
                    <a:pt x="7921" y="7579"/>
                  </a:cubicBezTo>
                  <a:cubicBezTo>
                    <a:pt x="7921" y="7579"/>
                    <a:pt x="8434" y="9743"/>
                    <a:pt x="10359" y="9743"/>
                  </a:cubicBezTo>
                  <a:cubicBezTo>
                    <a:pt x="10545" y="9743"/>
                    <a:pt x="10744" y="9723"/>
                    <a:pt x="10957" y="9679"/>
                  </a:cubicBezTo>
                  <a:cubicBezTo>
                    <a:pt x="13376" y="9199"/>
                    <a:pt x="13673" y="7145"/>
                    <a:pt x="13673" y="7145"/>
                  </a:cubicBezTo>
                  <a:cubicBezTo>
                    <a:pt x="13673" y="7145"/>
                    <a:pt x="15796" y="7077"/>
                    <a:pt x="15613" y="5159"/>
                  </a:cubicBezTo>
                  <a:cubicBezTo>
                    <a:pt x="15613" y="5159"/>
                    <a:pt x="14723" y="1644"/>
                    <a:pt x="1269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6" name="Google Shape;4296;p52"/>
            <p:cNvSpPr/>
            <p:nvPr/>
          </p:nvSpPr>
          <p:spPr>
            <a:xfrm>
              <a:off x="8633245" y="1983020"/>
              <a:ext cx="107319" cy="70523"/>
            </a:xfrm>
            <a:custGeom>
              <a:avLst/>
              <a:gdLst/>
              <a:ahLst/>
              <a:cxnLst/>
              <a:rect l="l" t="t" r="r" b="b"/>
              <a:pathLst>
                <a:path w="4337" h="2850" extrusionOk="0">
                  <a:moveTo>
                    <a:pt x="875" y="1"/>
                  </a:moveTo>
                  <a:cubicBezTo>
                    <a:pt x="776" y="1"/>
                    <a:pt x="596" y="38"/>
                    <a:pt x="388" y="202"/>
                  </a:cubicBezTo>
                  <a:cubicBezTo>
                    <a:pt x="228" y="339"/>
                    <a:pt x="91" y="544"/>
                    <a:pt x="46" y="795"/>
                  </a:cubicBezTo>
                  <a:cubicBezTo>
                    <a:pt x="0" y="1046"/>
                    <a:pt x="46" y="1298"/>
                    <a:pt x="114" y="1549"/>
                  </a:cubicBezTo>
                  <a:cubicBezTo>
                    <a:pt x="251" y="2051"/>
                    <a:pt x="616" y="2462"/>
                    <a:pt x="982" y="2667"/>
                  </a:cubicBezTo>
                  <a:cubicBezTo>
                    <a:pt x="1141" y="2781"/>
                    <a:pt x="1324" y="2804"/>
                    <a:pt x="1438" y="2850"/>
                  </a:cubicBezTo>
                  <a:lnTo>
                    <a:pt x="1826" y="2850"/>
                  </a:lnTo>
                  <a:cubicBezTo>
                    <a:pt x="1872" y="2827"/>
                    <a:pt x="1940" y="2804"/>
                    <a:pt x="2032" y="2781"/>
                  </a:cubicBezTo>
                  <a:cubicBezTo>
                    <a:pt x="2100" y="2758"/>
                    <a:pt x="2191" y="2736"/>
                    <a:pt x="2260" y="2690"/>
                  </a:cubicBezTo>
                  <a:cubicBezTo>
                    <a:pt x="2442" y="2599"/>
                    <a:pt x="2602" y="2462"/>
                    <a:pt x="2762" y="2279"/>
                  </a:cubicBezTo>
                  <a:cubicBezTo>
                    <a:pt x="2808" y="2233"/>
                    <a:pt x="2785" y="2256"/>
                    <a:pt x="2808" y="2233"/>
                  </a:cubicBezTo>
                  <a:cubicBezTo>
                    <a:pt x="2808" y="2211"/>
                    <a:pt x="2830" y="2188"/>
                    <a:pt x="2853" y="2165"/>
                  </a:cubicBezTo>
                  <a:lnTo>
                    <a:pt x="2876" y="2142"/>
                  </a:lnTo>
                  <a:cubicBezTo>
                    <a:pt x="2876" y="2119"/>
                    <a:pt x="2876" y="2119"/>
                    <a:pt x="2876" y="2119"/>
                  </a:cubicBezTo>
                  <a:cubicBezTo>
                    <a:pt x="2876" y="2142"/>
                    <a:pt x="2899" y="2142"/>
                    <a:pt x="2899" y="2165"/>
                  </a:cubicBezTo>
                  <a:cubicBezTo>
                    <a:pt x="2899" y="2165"/>
                    <a:pt x="2899" y="2165"/>
                    <a:pt x="2922" y="2188"/>
                  </a:cubicBezTo>
                  <a:lnTo>
                    <a:pt x="2945" y="2233"/>
                  </a:lnTo>
                  <a:cubicBezTo>
                    <a:pt x="3036" y="2347"/>
                    <a:pt x="3173" y="2416"/>
                    <a:pt x="3310" y="2484"/>
                  </a:cubicBezTo>
                  <a:cubicBezTo>
                    <a:pt x="3395" y="2506"/>
                    <a:pt x="3479" y="2516"/>
                    <a:pt x="3561" y="2516"/>
                  </a:cubicBezTo>
                  <a:cubicBezTo>
                    <a:pt x="3745" y="2516"/>
                    <a:pt x="3914" y="2465"/>
                    <a:pt x="4040" y="2370"/>
                  </a:cubicBezTo>
                  <a:cubicBezTo>
                    <a:pt x="4223" y="2233"/>
                    <a:pt x="4291" y="2074"/>
                    <a:pt x="4314" y="1959"/>
                  </a:cubicBezTo>
                  <a:cubicBezTo>
                    <a:pt x="4337" y="1822"/>
                    <a:pt x="4337" y="1754"/>
                    <a:pt x="4314" y="1754"/>
                  </a:cubicBezTo>
                  <a:cubicBezTo>
                    <a:pt x="4313" y="1753"/>
                    <a:pt x="4311" y="1753"/>
                    <a:pt x="4309" y="1753"/>
                  </a:cubicBezTo>
                  <a:cubicBezTo>
                    <a:pt x="4265" y="1753"/>
                    <a:pt x="4213" y="2055"/>
                    <a:pt x="3926" y="2188"/>
                  </a:cubicBezTo>
                  <a:cubicBezTo>
                    <a:pt x="3858" y="2222"/>
                    <a:pt x="3772" y="2239"/>
                    <a:pt x="3684" y="2239"/>
                  </a:cubicBezTo>
                  <a:cubicBezTo>
                    <a:pt x="3595" y="2239"/>
                    <a:pt x="3504" y="2222"/>
                    <a:pt x="3424" y="2188"/>
                  </a:cubicBezTo>
                  <a:cubicBezTo>
                    <a:pt x="3355" y="2142"/>
                    <a:pt x="3264" y="2096"/>
                    <a:pt x="3218" y="2005"/>
                  </a:cubicBezTo>
                  <a:cubicBezTo>
                    <a:pt x="3218" y="2008"/>
                    <a:pt x="3218" y="2009"/>
                    <a:pt x="3218" y="2009"/>
                  </a:cubicBezTo>
                  <a:cubicBezTo>
                    <a:pt x="3214" y="2009"/>
                    <a:pt x="3193" y="1929"/>
                    <a:pt x="3173" y="1868"/>
                  </a:cubicBezTo>
                  <a:cubicBezTo>
                    <a:pt x="3173" y="1822"/>
                    <a:pt x="3150" y="1777"/>
                    <a:pt x="3150" y="1686"/>
                  </a:cubicBezTo>
                  <a:lnTo>
                    <a:pt x="3104" y="1183"/>
                  </a:lnTo>
                  <a:lnTo>
                    <a:pt x="3036" y="1252"/>
                  </a:lnTo>
                  <a:lnTo>
                    <a:pt x="2945" y="1366"/>
                  </a:lnTo>
                  <a:cubicBezTo>
                    <a:pt x="2899" y="1434"/>
                    <a:pt x="2830" y="1503"/>
                    <a:pt x="2785" y="1594"/>
                  </a:cubicBezTo>
                  <a:cubicBezTo>
                    <a:pt x="2716" y="1663"/>
                    <a:pt x="2648" y="1731"/>
                    <a:pt x="2602" y="1800"/>
                  </a:cubicBezTo>
                  <a:lnTo>
                    <a:pt x="2511" y="1891"/>
                  </a:lnTo>
                  <a:cubicBezTo>
                    <a:pt x="2488" y="1937"/>
                    <a:pt x="2465" y="1959"/>
                    <a:pt x="2442" y="1982"/>
                  </a:cubicBezTo>
                  <a:cubicBezTo>
                    <a:pt x="2305" y="2096"/>
                    <a:pt x="2169" y="2188"/>
                    <a:pt x="2054" y="2233"/>
                  </a:cubicBezTo>
                  <a:cubicBezTo>
                    <a:pt x="1904" y="2316"/>
                    <a:pt x="1786" y="2332"/>
                    <a:pt x="1716" y="2332"/>
                  </a:cubicBezTo>
                  <a:cubicBezTo>
                    <a:pt x="1669" y="2332"/>
                    <a:pt x="1644" y="2325"/>
                    <a:pt x="1644" y="2325"/>
                  </a:cubicBezTo>
                  <a:lnTo>
                    <a:pt x="1529" y="2325"/>
                  </a:lnTo>
                  <a:cubicBezTo>
                    <a:pt x="1438" y="2325"/>
                    <a:pt x="1324" y="2302"/>
                    <a:pt x="1210" y="2233"/>
                  </a:cubicBezTo>
                  <a:cubicBezTo>
                    <a:pt x="936" y="2119"/>
                    <a:pt x="616" y="1822"/>
                    <a:pt x="457" y="1412"/>
                  </a:cubicBezTo>
                  <a:cubicBezTo>
                    <a:pt x="274" y="1046"/>
                    <a:pt x="320" y="590"/>
                    <a:pt x="525" y="362"/>
                  </a:cubicBezTo>
                  <a:cubicBezTo>
                    <a:pt x="731" y="111"/>
                    <a:pt x="982" y="65"/>
                    <a:pt x="959" y="19"/>
                  </a:cubicBezTo>
                  <a:cubicBezTo>
                    <a:pt x="959" y="11"/>
                    <a:pt x="928" y="1"/>
                    <a:pt x="87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7" name="Google Shape;4297;p52"/>
            <p:cNvSpPr/>
            <p:nvPr/>
          </p:nvSpPr>
          <p:spPr>
            <a:xfrm>
              <a:off x="9044977" y="1827003"/>
              <a:ext cx="97174" cy="467235"/>
            </a:xfrm>
            <a:custGeom>
              <a:avLst/>
              <a:gdLst/>
              <a:ahLst/>
              <a:cxnLst/>
              <a:rect l="l" t="t" r="r" b="b"/>
              <a:pathLst>
                <a:path w="3927" h="18882" extrusionOk="0">
                  <a:moveTo>
                    <a:pt x="25" y="1"/>
                  </a:moveTo>
                  <a:cubicBezTo>
                    <a:pt x="25" y="1"/>
                    <a:pt x="24" y="1"/>
                    <a:pt x="24" y="2"/>
                  </a:cubicBezTo>
                  <a:cubicBezTo>
                    <a:pt x="1" y="25"/>
                    <a:pt x="298" y="572"/>
                    <a:pt x="708" y="1417"/>
                  </a:cubicBezTo>
                  <a:cubicBezTo>
                    <a:pt x="1119" y="2261"/>
                    <a:pt x="1621" y="3403"/>
                    <a:pt x="2032" y="4590"/>
                  </a:cubicBezTo>
                  <a:cubicBezTo>
                    <a:pt x="2466" y="5754"/>
                    <a:pt x="2785" y="6963"/>
                    <a:pt x="2968" y="7876"/>
                  </a:cubicBezTo>
                  <a:cubicBezTo>
                    <a:pt x="3059" y="8333"/>
                    <a:pt x="3128" y="8721"/>
                    <a:pt x="3173" y="8972"/>
                  </a:cubicBezTo>
                  <a:cubicBezTo>
                    <a:pt x="3219" y="9246"/>
                    <a:pt x="3242" y="9406"/>
                    <a:pt x="3242" y="9406"/>
                  </a:cubicBezTo>
                  <a:cubicBezTo>
                    <a:pt x="3242" y="9406"/>
                    <a:pt x="3265" y="9565"/>
                    <a:pt x="3310" y="9817"/>
                  </a:cubicBezTo>
                  <a:cubicBezTo>
                    <a:pt x="3333" y="10090"/>
                    <a:pt x="3379" y="10479"/>
                    <a:pt x="3425" y="10935"/>
                  </a:cubicBezTo>
                  <a:cubicBezTo>
                    <a:pt x="3447" y="11414"/>
                    <a:pt x="3470" y="11939"/>
                    <a:pt x="3447" y="12533"/>
                  </a:cubicBezTo>
                  <a:cubicBezTo>
                    <a:pt x="3425" y="13103"/>
                    <a:pt x="3379" y="13720"/>
                    <a:pt x="3265" y="14336"/>
                  </a:cubicBezTo>
                  <a:cubicBezTo>
                    <a:pt x="3151" y="14952"/>
                    <a:pt x="2991" y="15546"/>
                    <a:pt x="2808" y="16094"/>
                  </a:cubicBezTo>
                  <a:cubicBezTo>
                    <a:pt x="2603" y="16641"/>
                    <a:pt x="2375" y="17143"/>
                    <a:pt x="2146" y="17554"/>
                  </a:cubicBezTo>
                  <a:cubicBezTo>
                    <a:pt x="1690" y="18376"/>
                    <a:pt x="1279" y="18855"/>
                    <a:pt x="1325" y="18878"/>
                  </a:cubicBezTo>
                  <a:cubicBezTo>
                    <a:pt x="1327" y="18880"/>
                    <a:pt x="1329" y="18881"/>
                    <a:pt x="1332" y="18881"/>
                  </a:cubicBezTo>
                  <a:cubicBezTo>
                    <a:pt x="1367" y="18881"/>
                    <a:pt x="1477" y="18770"/>
                    <a:pt x="1644" y="18581"/>
                  </a:cubicBezTo>
                  <a:cubicBezTo>
                    <a:pt x="1735" y="18467"/>
                    <a:pt x="1827" y="18353"/>
                    <a:pt x="1941" y="18193"/>
                  </a:cubicBezTo>
                  <a:cubicBezTo>
                    <a:pt x="2078" y="18034"/>
                    <a:pt x="2192" y="17851"/>
                    <a:pt x="2329" y="17646"/>
                  </a:cubicBezTo>
                  <a:cubicBezTo>
                    <a:pt x="2580" y="17258"/>
                    <a:pt x="2831" y="16755"/>
                    <a:pt x="3082" y="16208"/>
                  </a:cubicBezTo>
                  <a:cubicBezTo>
                    <a:pt x="3310" y="15660"/>
                    <a:pt x="3493" y="15044"/>
                    <a:pt x="3630" y="14404"/>
                  </a:cubicBezTo>
                  <a:cubicBezTo>
                    <a:pt x="3767" y="13788"/>
                    <a:pt x="3835" y="13149"/>
                    <a:pt x="3881" y="12556"/>
                  </a:cubicBezTo>
                  <a:cubicBezTo>
                    <a:pt x="3927" y="11962"/>
                    <a:pt x="3927" y="11392"/>
                    <a:pt x="3904" y="10912"/>
                  </a:cubicBezTo>
                  <a:cubicBezTo>
                    <a:pt x="3881" y="10433"/>
                    <a:pt x="3835" y="10045"/>
                    <a:pt x="3813" y="9771"/>
                  </a:cubicBezTo>
                  <a:cubicBezTo>
                    <a:pt x="3767" y="9474"/>
                    <a:pt x="3767" y="9314"/>
                    <a:pt x="3767" y="9314"/>
                  </a:cubicBezTo>
                  <a:cubicBezTo>
                    <a:pt x="3767" y="9314"/>
                    <a:pt x="3721" y="9177"/>
                    <a:pt x="3676" y="8904"/>
                  </a:cubicBezTo>
                  <a:cubicBezTo>
                    <a:pt x="3630" y="8630"/>
                    <a:pt x="3562" y="8242"/>
                    <a:pt x="3447" y="7762"/>
                  </a:cubicBezTo>
                  <a:cubicBezTo>
                    <a:pt x="3219" y="6849"/>
                    <a:pt x="2854" y="5617"/>
                    <a:pt x="2375" y="4453"/>
                  </a:cubicBezTo>
                  <a:cubicBezTo>
                    <a:pt x="1918" y="3266"/>
                    <a:pt x="1347" y="2147"/>
                    <a:pt x="891" y="1326"/>
                  </a:cubicBezTo>
                  <a:cubicBezTo>
                    <a:pt x="422" y="521"/>
                    <a:pt x="62" y="1"/>
                    <a:pt x="2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8" name="Google Shape;4298;p52"/>
            <p:cNvSpPr/>
            <p:nvPr/>
          </p:nvSpPr>
          <p:spPr>
            <a:xfrm>
              <a:off x="9120672" y="1861423"/>
              <a:ext cx="216915" cy="596528"/>
            </a:xfrm>
            <a:custGeom>
              <a:avLst/>
              <a:gdLst/>
              <a:ahLst/>
              <a:cxnLst/>
              <a:rect l="l" t="t" r="r" b="b"/>
              <a:pathLst>
                <a:path w="8766" h="24107" extrusionOk="0">
                  <a:moveTo>
                    <a:pt x="50" y="0"/>
                  </a:moveTo>
                  <a:cubicBezTo>
                    <a:pt x="47" y="0"/>
                    <a:pt x="46" y="1"/>
                    <a:pt x="46" y="3"/>
                  </a:cubicBezTo>
                  <a:cubicBezTo>
                    <a:pt x="0" y="49"/>
                    <a:pt x="731" y="551"/>
                    <a:pt x="1689" y="1418"/>
                  </a:cubicBezTo>
                  <a:cubicBezTo>
                    <a:pt x="2648" y="2286"/>
                    <a:pt x="3858" y="3541"/>
                    <a:pt x="4885" y="4910"/>
                  </a:cubicBezTo>
                  <a:cubicBezTo>
                    <a:pt x="5935" y="6280"/>
                    <a:pt x="6802" y="7786"/>
                    <a:pt x="7304" y="8951"/>
                  </a:cubicBezTo>
                  <a:cubicBezTo>
                    <a:pt x="7419" y="9247"/>
                    <a:pt x="7533" y="9521"/>
                    <a:pt x="7601" y="9772"/>
                  </a:cubicBezTo>
                  <a:cubicBezTo>
                    <a:pt x="7692" y="10023"/>
                    <a:pt x="7784" y="10229"/>
                    <a:pt x="7829" y="10411"/>
                  </a:cubicBezTo>
                  <a:cubicBezTo>
                    <a:pt x="7921" y="10777"/>
                    <a:pt x="7966" y="10982"/>
                    <a:pt x="7966" y="10982"/>
                  </a:cubicBezTo>
                  <a:cubicBezTo>
                    <a:pt x="7966" y="10982"/>
                    <a:pt x="7989" y="11028"/>
                    <a:pt x="8012" y="11119"/>
                  </a:cubicBezTo>
                  <a:cubicBezTo>
                    <a:pt x="8035" y="11210"/>
                    <a:pt x="8058" y="11370"/>
                    <a:pt x="8081" y="11553"/>
                  </a:cubicBezTo>
                  <a:cubicBezTo>
                    <a:pt x="8149" y="11895"/>
                    <a:pt x="8217" y="12420"/>
                    <a:pt x="8263" y="13059"/>
                  </a:cubicBezTo>
                  <a:cubicBezTo>
                    <a:pt x="8286" y="13698"/>
                    <a:pt x="8240" y="14451"/>
                    <a:pt x="8149" y="15250"/>
                  </a:cubicBezTo>
                  <a:cubicBezTo>
                    <a:pt x="8058" y="16049"/>
                    <a:pt x="7875" y="16871"/>
                    <a:pt x="7647" y="17693"/>
                  </a:cubicBezTo>
                  <a:cubicBezTo>
                    <a:pt x="7168" y="19359"/>
                    <a:pt x="6483" y="20934"/>
                    <a:pt x="5935" y="22121"/>
                  </a:cubicBezTo>
                  <a:cubicBezTo>
                    <a:pt x="5661" y="22714"/>
                    <a:pt x="5433" y="23194"/>
                    <a:pt x="5273" y="23559"/>
                  </a:cubicBezTo>
                  <a:cubicBezTo>
                    <a:pt x="5136" y="23901"/>
                    <a:pt x="5045" y="24107"/>
                    <a:pt x="5068" y="24107"/>
                  </a:cubicBezTo>
                  <a:cubicBezTo>
                    <a:pt x="5068" y="24107"/>
                    <a:pt x="5182" y="23924"/>
                    <a:pt x="5387" y="23604"/>
                  </a:cubicBezTo>
                  <a:cubicBezTo>
                    <a:pt x="5570" y="23262"/>
                    <a:pt x="5821" y="22783"/>
                    <a:pt x="6118" y="22212"/>
                  </a:cubicBezTo>
                  <a:cubicBezTo>
                    <a:pt x="6711" y="21048"/>
                    <a:pt x="7464" y="19473"/>
                    <a:pt x="7989" y="17807"/>
                  </a:cubicBezTo>
                  <a:cubicBezTo>
                    <a:pt x="8263" y="16985"/>
                    <a:pt x="8469" y="16118"/>
                    <a:pt x="8583" y="15296"/>
                  </a:cubicBezTo>
                  <a:cubicBezTo>
                    <a:pt x="8697" y="14497"/>
                    <a:pt x="8765" y="13721"/>
                    <a:pt x="8742" y="13059"/>
                  </a:cubicBezTo>
                  <a:cubicBezTo>
                    <a:pt x="8720" y="12397"/>
                    <a:pt x="8674" y="11849"/>
                    <a:pt x="8583" y="11461"/>
                  </a:cubicBezTo>
                  <a:cubicBezTo>
                    <a:pt x="8560" y="11256"/>
                    <a:pt x="8537" y="11119"/>
                    <a:pt x="8514" y="11005"/>
                  </a:cubicBezTo>
                  <a:cubicBezTo>
                    <a:pt x="8491" y="10914"/>
                    <a:pt x="8469" y="10845"/>
                    <a:pt x="8469" y="10845"/>
                  </a:cubicBezTo>
                  <a:cubicBezTo>
                    <a:pt x="8469" y="10845"/>
                    <a:pt x="8423" y="10640"/>
                    <a:pt x="8309" y="10274"/>
                  </a:cubicBezTo>
                  <a:cubicBezTo>
                    <a:pt x="8263" y="10069"/>
                    <a:pt x="8172" y="9864"/>
                    <a:pt x="8081" y="9612"/>
                  </a:cubicBezTo>
                  <a:cubicBezTo>
                    <a:pt x="7989" y="9339"/>
                    <a:pt x="7875" y="9065"/>
                    <a:pt x="7738" y="8768"/>
                  </a:cubicBezTo>
                  <a:cubicBezTo>
                    <a:pt x="7464" y="8152"/>
                    <a:pt x="7099" y="7490"/>
                    <a:pt x="6665" y="6782"/>
                  </a:cubicBezTo>
                  <a:cubicBezTo>
                    <a:pt x="6232" y="6075"/>
                    <a:pt x="5730" y="5367"/>
                    <a:pt x="5182" y="4682"/>
                  </a:cubicBezTo>
                  <a:cubicBezTo>
                    <a:pt x="4086" y="3313"/>
                    <a:pt x="2831" y="2080"/>
                    <a:pt x="1804" y="1258"/>
                  </a:cubicBezTo>
                  <a:cubicBezTo>
                    <a:pt x="1575" y="1053"/>
                    <a:pt x="1324" y="870"/>
                    <a:pt x="1119" y="711"/>
                  </a:cubicBezTo>
                  <a:cubicBezTo>
                    <a:pt x="891" y="551"/>
                    <a:pt x="708" y="414"/>
                    <a:pt x="548" y="300"/>
                  </a:cubicBezTo>
                  <a:cubicBezTo>
                    <a:pt x="256" y="112"/>
                    <a:pt x="78" y="0"/>
                    <a:pt x="5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9" name="Google Shape;4299;p52"/>
            <p:cNvSpPr/>
            <p:nvPr/>
          </p:nvSpPr>
          <p:spPr>
            <a:xfrm>
              <a:off x="8414078" y="1750789"/>
              <a:ext cx="398221" cy="283553"/>
            </a:xfrm>
            <a:custGeom>
              <a:avLst/>
              <a:gdLst/>
              <a:ahLst/>
              <a:cxnLst/>
              <a:rect l="l" t="t" r="r" b="b"/>
              <a:pathLst>
                <a:path w="16093" h="11459" extrusionOk="0">
                  <a:moveTo>
                    <a:pt x="15111" y="0"/>
                  </a:moveTo>
                  <a:cubicBezTo>
                    <a:pt x="14906" y="23"/>
                    <a:pt x="14678" y="23"/>
                    <a:pt x="14426" y="46"/>
                  </a:cubicBezTo>
                  <a:cubicBezTo>
                    <a:pt x="13445" y="160"/>
                    <a:pt x="12144" y="411"/>
                    <a:pt x="10866" y="799"/>
                  </a:cubicBezTo>
                  <a:cubicBezTo>
                    <a:pt x="9610" y="1210"/>
                    <a:pt x="8355" y="1667"/>
                    <a:pt x="7442" y="2100"/>
                  </a:cubicBezTo>
                  <a:cubicBezTo>
                    <a:pt x="6985" y="2306"/>
                    <a:pt x="6620" y="2534"/>
                    <a:pt x="6369" y="2648"/>
                  </a:cubicBezTo>
                  <a:cubicBezTo>
                    <a:pt x="6118" y="2808"/>
                    <a:pt x="5981" y="2899"/>
                    <a:pt x="5981" y="2899"/>
                  </a:cubicBezTo>
                  <a:cubicBezTo>
                    <a:pt x="5981" y="2899"/>
                    <a:pt x="5821" y="2990"/>
                    <a:pt x="5593" y="3173"/>
                  </a:cubicBezTo>
                  <a:cubicBezTo>
                    <a:pt x="5365" y="3356"/>
                    <a:pt x="5045" y="3630"/>
                    <a:pt x="4680" y="3972"/>
                  </a:cubicBezTo>
                  <a:cubicBezTo>
                    <a:pt x="4315" y="4337"/>
                    <a:pt x="3927" y="4748"/>
                    <a:pt x="3516" y="5227"/>
                  </a:cubicBezTo>
                  <a:cubicBezTo>
                    <a:pt x="3105" y="5684"/>
                    <a:pt x="2671" y="6186"/>
                    <a:pt x="2261" y="6711"/>
                  </a:cubicBezTo>
                  <a:cubicBezTo>
                    <a:pt x="1439" y="7761"/>
                    <a:pt x="754" y="8902"/>
                    <a:pt x="412" y="9838"/>
                  </a:cubicBezTo>
                  <a:cubicBezTo>
                    <a:pt x="252" y="10317"/>
                    <a:pt x="115" y="10705"/>
                    <a:pt x="69" y="11002"/>
                  </a:cubicBezTo>
                  <a:cubicBezTo>
                    <a:pt x="24" y="11276"/>
                    <a:pt x="1" y="11459"/>
                    <a:pt x="24" y="11459"/>
                  </a:cubicBezTo>
                  <a:cubicBezTo>
                    <a:pt x="69" y="11459"/>
                    <a:pt x="206" y="10819"/>
                    <a:pt x="594" y="9929"/>
                  </a:cubicBezTo>
                  <a:cubicBezTo>
                    <a:pt x="982" y="9039"/>
                    <a:pt x="1713" y="7943"/>
                    <a:pt x="2557" y="6939"/>
                  </a:cubicBezTo>
                  <a:cubicBezTo>
                    <a:pt x="2968" y="6437"/>
                    <a:pt x="3425" y="5958"/>
                    <a:pt x="3836" y="5524"/>
                  </a:cubicBezTo>
                  <a:cubicBezTo>
                    <a:pt x="4246" y="5068"/>
                    <a:pt x="4657" y="4657"/>
                    <a:pt x="5022" y="4337"/>
                  </a:cubicBezTo>
                  <a:cubicBezTo>
                    <a:pt x="5365" y="3995"/>
                    <a:pt x="5684" y="3744"/>
                    <a:pt x="5913" y="3584"/>
                  </a:cubicBezTo>
                  <a:cubicBezTo>
                    <a:pt x="6118" y="3424"/>
                    <a:pt x="6255" y="3333"/>
                    <a:pt x="6255" y="3333"/>
                  </a:cubicBezTo>
                  <a:cubicBezTo>
                    <a:pt x="6255" y="3333"/>
                    <a:pt x="6392" y="3241"/>
                    <a:pt x="6620" y="3105"/>
                  </a:cubicBezTo>
                  <a:cubicBezTo>
                    <a:pt x="6871" y="2968"/>
                    <a:pt x="7214" y="2762"/>
                    <a:pt x="7670" y="2534"/>
                  </a:cubicBezTo>
                  <a:cubicBezTo>
                    <a:pt x="8538" y="2100"/>
                    <a:pt x="9747" y="1598"/>
                    <a:pt x="10980" y="1164"/>
                  </a:cubicBezTo>
                  <a:cubicBezTo>
                    <a:pt x="12212" y="731"/>
                    <a:pt x="13491" y="411"/>
                    <a:pt x="14472" y="251"/>
                  </a:cubicBezTo>
                  <a:cubicBezTo>
                    <a:pt x="15431" y="92"/>
                    <a:pt x="16093" y="92"/>
                    <a:pt x="16093" y="46"/>
                  </a:cubicBezTo>
                  <a:cubicBezTo>
                    <a:pt x="16093" y="23"/>
                    <a:pt x="15933" y="0"/>
                    <a:pt x="15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0" name="Google Shape;4300;p52"/>
            <p:cNvSpPr/>
            <p:nvPr/>
          </p:nvSpPr>
          <p:spPr>
            <a:xfrm>
              <a:off x="8305076" y="1734655"/>
              <a:ext cx="482948" cy="402477"/>
            </a:xfrm>
            <a:custGeom>
              <a:avLst/>
              <a:gdLst/>
              <a:ahLst/>
              <a:cxnLst/>
              <a:rect l="l" t="t" r="r" b="b"/>
              <a:pathLst>
                <a:path w="19517" h="16265" extrusionOk="0">
                  <a:moveTo>
                    <a:pt x="19397" y="1"/>
                  </a:moveTo>
                  <a:cubicBezTo>
                    <a:pt x="19129" y="1"/>
                    <a:pt x="18323" y="68"/>
                    <a:pt x="17234" y="104"/>
                  </a:cubicBezTo>
                  <a:cubicBezTo>
                    <a:pt x="15864" y="127"/>
                    <a:pt x="14038" y="241"/>
                    <a:pt x="12235" y="607"/>
                  </a:cubicBezTo>
                  <a:cubicBezTo>
                    <a:pt x="11778" y="698"/>
                    <a:pt x="11322" y="789"/>
                    <a:pt x="10888" y="903"/>
                  </a:cubicBezTo>
                  <a:cubicBezTo>
                    <a:pt x="10455" y="1040"/>
                    <a:pt x="10021" y="1177"/>
                    <a:pt x="9610" y="1291"/>
                  </a:cubicBezTo>
                  <a:cubicBezTo>
                    <a:pt x="8811" y="1611"/>
                    <a:pt x="8035" y="1862"/>
                    <a:pt x="7442" y="2204"/>
                  </a:cubicBezTo>
                  <a:cubicBezTo>
                    <a:pt x="7122" y="2364"/>
                    <a:pt x="6848" y="2501"/>
                    <a:pt x="6597" y="2638"/>
                  </a:cubicBezTo>
                  <a:cubicBezTo>
                    <a:pt x="6369" y="2798"/>
                    <a:pt x="6141" y="2935"/>
                    <a:pt x="5981" y="3026"/>
                  </a:cubicBezTo>
                  <a:cubicBezTo>
                    <a:pt x="5638" y="3254"/>
                    <a:pt x="5433" y="3369"/>
                    <a:pt x="5433" y="3369"/>
                  </a:cubicBezTo>
                  <a:cubicBezTo>
                    <a:pt x="5433" y="3369"/>
                    <a:pt x="5387" y="3414"/>
                    <a:pt x="5296" y="3460"/>
                  </a:cubicBezTo>
                  <a:cubicBezTo>
                    <a:pt x="5228" y="3528"/>
                    <a:pt x="5091" y="3642"/>
                    <a:pt x="4931" y="3757"/>
                  </a:cubicBezTo>
                  <a:cubicBezTo>
                    <a:pt x="4794" y="3893"/>
                    <a:pt x="4589" y="4053"/>
                    <a:pt x="4383" y="4213"/>
                  </a:cubicBezTo>
                  <a:cubicBezTo>
                    <a:pt x="4269" y="4304"/>
                    <a:pt x="4155" y="4396"/>
                    <a:pt x="4041" y="4510"/>
                  </a:cubicBezTo>
                  <a:cubicBezTo>
                    <a:pt x="3904" y="4601"/>
                    <a:pt x="3790" y="4738"/>
                    <a:pt x="3675" y="4852"/>
                  </a:cubicBezTo>
                  <a:cubicBezTo>
                    <a:pt x="2648" y="5834"/>
                    <a:pt x="1644" y="7409"/>
                    <a:pt x="959" y="9120"/>
                  </a:cubicBezTo>
                  <a:cubicBezTo>
                    <a:pt x="640" y="9965"/>
                    <a:pt x="366" y="10855"/>
                    <a:pt x="206" y="11700"/>
                  </a:cubicBezTo>
                  <a:cubicBezTo>
                    <a:pt x="46" y="12544"/>
                    <a:pt x="1" y="13366"/>
                    <a:pt x="23" y="14051"/>
                  </a:cubicBezTo>
                  <a:cubicBezTo>
                    <a:pt x="46" y="14393"/>
                    <a:pt x="92" y="14713"/>
                    <a:pt x="138" y="14987"/>
                  </a:cubicBezTo>
                  <a:cubicBezTo>
                    <a:pt x="206" y="15260"/>
                    <a:pt x="252" y="15489"/>
                    <a:pt x="320" y="15694"/>
                  </a:cubicBezTo>
                  <a:cubicBezTo>
                    <a:pt x="457" y="16059"/>
                    <a:pt x="548" y="16265"/>
                    <a:pt x="571" y="16265"/>
                  </a:cubicBezTo>
                  <a:cubicBezTo>
                    <a:pt x="594" y="16265"/>
                    <a:pt x="526" y="16037"/>
                    <a:pt x="411" y="15648"/>
                  </a:cubicBezTo>
                  <a:cubicBezTo>
                    <a:pt x="366" y="15466"/>
                    <a:pt x="343" y="15238"/>
                    <a:pt x="297" y="14964"/>
                  </a:cubicBezTo>
                  <a:cubicBezTo>
                    <a:pt x="252" y="14690"/>
                    <a:pt x="252" y="14370"/>
                    <a:pt x="229" y="14051"/>
                  </a:cubicBezTo>
                  <a:cubicBezTo>
                    <a:pt x="229" y="13366"/>
                    <a:pt x="320" y="12590"/>
                    <a:pt x="480" y="11768"/>
                  </a:cubicBezTo>
                  <a:cubicBezTo>
                    <a:pt x="685" y="10946"/>
                    <a:pt x="959" y="10079"/>
                    <a:pt x="1302" y="9257"/>
                  </a:cubicBezTo>
                  <a:cubicBezTo>
                    <a:pt x="2009" y="7614"/>
                    <a:pt x="3036" y="6085"/>
                    <a:pt x="3995" y="5195"/>
                  </a:cubicBezTo>
                  <a:cubicBezTo>
                    <a:pt x="4132" y="5080"/>
                    <a:pt x="4246" y="4966"/>
                    <a:pt x="4360" y="4875"/>
                  </a:cubicBezTo>
                  <a:cubicBezTo>
                    <a:pt x="4474" y="4784"/>
                    <a:pt x="4589" y="4692"/>
                    <a:pt x="4703" y="4601"/>
                  </a:cubicBezTo>
                  <a:cubicBezTo>
                    <a:pt x="4908" y="4441"/>
                    <a:pt x="5091" y="4282"/>
                    <a:pt x="5250" y="4167"/>
                  </a:cubicBezTo>
                  <a:cubicBezTo>
                    <a:pt x="5410" y="4053"/>
                    <a:pt x="5524" y="3962"/>
                    <a:pt x="5616" y="3893"/>
                  </a:cubicBezTo>
                  <a:cubicBezTo>
                    <a:pt x="5707" y="3825"/>
                    <a:pt x="5753" y="3802"/>
                    <a:pt x="5753" y="3802"/>
                  </a:cubicBezTo>
                  <a:cubicBezTo>
                    <a:pt x="5753" y="3802"/>
                    <a:pt x="5935" y="3688"/>
                    <a:pt x="6255" y="3460"/>
                  </a:cubicBezTo>
                  <a:cubicBezTo>
                    <a:pt x="6415" y="3369"/>
                    <a:pt x="6620" y="3232"/>
                    <a:pt x="6848" y="3072"/>
                  </a:cubicBezTo>
                  <a:cubicBezTo>
                    <a:pt x="7076" y="2935"/>
                    <a:pt x="7373" y="2798"/>
                    <a:pt x="7670" y="2638"/>
                  </a:cubicBezTo>
                  <a:cubicBezTo>
                    <a:pt x="8241" y="2296"/>
                    <a:pt x="8971" y="2022"/>
                    <a:pt x="9770" y="1702"/>
                  </a:cubicBezTo>
                  <a:cubicBezTo>
                    <a:pt x="10158" y="1565"/>
                    <a:pt x="10569" y="1428"/>
                    <a:pt x="11002" y="1291"/>
                  </a:cubicBezTo>
                  <a:cubicBezTo>
                    <a:pt x="11413" y="1154"/>
                    <a:pt x="11870" y="1086"/>
                    <a:pt x="12303" y="972"/>
                  </a:cubicBezTo>
                  <a:cubicBezTo>
                    <a:pt x="14061" y="561"/>
                    <a:pt x="15887" y="401"/>
                    <a:pt x="17234" y="310"/>
                  </a:cubicBezTo>
                  <a:cubicBezTo>
                    <a:pt x="17918" y="264"/>
                    <a:pt x="18489" y="173"/>
                    <a:pt x="18877" y="127"/>
                  </a:cubicBezTo>
                  <a:cubicBezTo>
                    <a:pt x="19288" y="59"/>
                    <a:pt x="19516" y="36"/>
                    <a:pt x="19493" y="13"/>
                  </a:cubicBezTo>
                  <a:cubicBezTo>
                    <a:pt x="19493" y="4"/>
                    <a:pt x="19460" y="1"/>
                    <a:pt x="1939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8" name="Google Shape;2726;p40"/>
          <p:cNvSpPr txBox="1">
            <a:spLocks noGrp="1"/>
          </p:cNvSpPr>
          <p:nvPr>
            <p:ph type="title" idx="4294967295"/>
          </p:nvPr>
        </p:nvSpPr>
        <p:spPr>
          <a:xfrm>
            <a:off x="3306322" y="2682426"/>
            <a:ext cx="5805488" cy="1846263"/>
          </a:xfrm>
          <a:prstGeom prst="rect">
            <a:avLst/>
          </a:prstGeom>
        </p:spPr>
        <p:txBody>
          <a:bodyPr spcFirstLastPara="1" wrap="square" lIns="121900" tIns="121900" rIns="121900" bIns="121900" anchor="t" anchorCtr="0">
            <a:no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CHECK YOUR MEMORY</a:t>
            </a:r>
            <a:endParaRPr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760979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p:cTn id="7" dur="500" fill="hold"/>
                                        <p:tgtEl>
                                          <p:spTgt spid="198"/>
                                        </p:tgtEl>
                                        <p:attrNameLst>
                                          <p:attrName>ppt_w</p:attrName>
                                        </p:attrNameLst>
                                      </p:cBhvr>
                                      <p:tavLst>
                                        <p:tav tm="0">
                                          <p:val>
                                            <p:fltVal val="0"/>
                                          </p:val>
                                        </p:tav>
                                        <p:tav tm="100000">
                                          <p:val>
                                            <p:strVal val="#ppt_w"/>
                                          </p:val>
                                        </p:tav>
                                      </p:tavLst>
                                    </p:anim>
                                    <p:anim calcmode="lin" valueType="num">
                                      <p:cBhvr>
                                        <p:cTn id="8" dur="500" fill="hold"/>
                                        <p:tgtEl>
                                          <p:spTgt spid="198"/>
                                        </p:tgtEl>
                                        <p:attrNameLst>
                                          <p:attrName>ppt_h</p:attrName>
                                        </p:attrNameLst>
                                      </p:cBhvr>
                                      <p:tavLst>
                                        <p:tav tm="0">
                                          <p:val>
                                            <p:fltVal val="0"/>
                                          </p:val>
                                        </p:tav>
                                        <p:tav tm="100000">
                                          <p:val>
                                            <p:strVal val="#ppt_h"/>
                                          </p:val>
                                        </p:tav>
                                      </p:tavLst>
                                    </p:anim>
                                    <p:animEffect transition="in" filter="fade">
                                      <p:cBhvr>
                                        <p:cTn id="9"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1  1"/>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306764" y="1840620"/>
              <a:ext cx="32944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ferry</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1  2"/>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1  3"/>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1  4"/>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16" name="DTP Solutions 1  5"/>
          <p:cNvPicPr>
            <a:picLocks noChangeAspect="1"/>
          </p:cNvPicPr>
          <p:nvPr/>
        </p:nvPicPr>
        <p:blipFill>
          <a:blip r:embed="rId6"/>
          <a:srcRect/>
          <a:stretch>
            <a:fillRect/>
          </a:stretch>
        </p:blipFill>
        <p:spPr bwMode="auto">
          <a:xfrm>
            <a:off x="1146623" y="4076700"/>
            <a:ext cx="640080" cy="641109"/>
          </a:xfrm>
          <a:prstGeom prst="rect">
            <a:avLst/>
          </a:prstGeom>
          <a:noFill/>
          <a:ln>
            <a:noFill/>
          </a:ln>
          <a:effectLst>
            <a:outerShdw blurRad="50800" dist="38100" dir="2700000" algn="tl" rotWithShape="0">
              <a:prstClr val="black">
                <a:alpha val="40000"/>
              </a:prstClr>
            </a:outerShdw>
          </a:effectLst>
        </p:spPr>
      </p:pic>
      <p:pic>
        <p:nvPicPr>
          <p:cNvPr id="29" name="DTP Solutions 1  6"/>
          <p:cNvPicPr>
            <a:picLocks noChangeAspect="1"/>
          </p:cNvPicPr>
          <p:nvPr/>
        </p:nvPicPr>
        <p:blipFill>
          <a:blip r:embed="rId7"/>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31" name="DTP Solutions 1  7"/>
          <p:cNvPicPr>
            <a:picLocks noChangeAspect="1"/>
          </p:cNvPicPr>
          <p:nvPr/>
        </p:nvPicPr>
        <p:blipFill>
          <a:blip r:embed="rId7"/>
          <a:srcRect/>
          <a:stretch>
            <a:fillRect/>
          </a:stretch>
        </p:blipFill>
        <p:spPr bwMode="auto">
          <a:xfrm>
            <a:off x="7980290" y="4083053"/>
            <a:ext cx="640080" cy="640080"/>
          </a:xfrm>
          <a:prstGeom prst="rect">
            <a:avLst/>
          </a:prstGeom>
          <a:noFill/>
          <a:ln>
            <a:noFill/>
          </a:ln>
          <a:effectLst>
            <a:outerShdw blurRad="50800" dist="38100" dir="2700000" algn="tl" rotWithShape="0">
              <a:prstClr val="black">
                <a:alpha val="40000"/>
              </a:prstClr>
            </a:outerShdw>
          </a:effectLst>
        </p:spPr>
      </p:pic>
      <p:pic>
        <p:nvPicPr>
          <p:cNvPr id="25" name="DTP Solutions 1  8"/>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8846518" y="4264648"/>
            <a:ext cx="1641636" cy="1602550"/>
          </a:xfrm>
          <a:prstGeom prst="rect">
            <a:avLst/>
          </a:prstGeom>
          <a:ln>
            <a:noFill/>
          </a:ln>
          <a:effectLst>
            <a:outerShdw blurRad="292100" dist="139700" dir="2700000" algn="tl" rotWithShape="0">
              <a:srgbClr val="333333">
                <a:alpha val="65000"/>
              </a:srgbClr>
            </a:outerShdw>
          </a:effectLst>
        </p:spPr>
      </p:pic>
      <p:pic>
        <p:nvPicPr>
          <p:cNvPr id="32" name="DTP Solutions 1  9"/>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204070" y="4433129"/>
            <a:ext cx="1890783" cy="1319864"/>
          </a:xfrm>
          <a:prstGeom prst="rect">
            <a:avLst/>
          </a:prstGeom>
          <a:ln>
            <a:noFill/>
          </a:ln>
          <a:effectLst>
            <a:outerShdw blurRad="292100" dist="139700" dir="2700000" algn="tl" rotWithShape="0">
              <a:srgbClr val="333333">
                <a:alpha val="65000"/>
              </a:srgbClr>
            </a:outerShdw>
          </a:effectLst>
        </p:spPr>
      </p:pic>
      <p:pic>
        <p:nvPicPr>
          <p:cNvPr id="33" name="DTP Solutions 1  10"/>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1956568" y="4471316"/>
            <a:ext cx="1822197" cy="1297480"/>
          </a:xfrm>
          <a:prstGeom prst="rect">
            <a:avLst/>
          </a:prstGeom>
        </p:spPr>
      </p:pic>
      <p:sp>
        <p:nvSpPr>
          <p:cNvPr id="15" name="DTP Solutions 1  11"/>
          <p:cNvSpPr/>
          <p:nvPr/>
        </p:nvSpPr>
        <p:spPr>
          <a:xfrm>
            <a:off x="1178330" y="4093977"/>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DTP Solutions 1  12"/>
          <p:cNvSpPr/>
          <p:nvPr/>
        </p:nvSpPr>
        <p:spPr>
          <a:xfrm>
            <a:off x="4582801" y="4074639"/>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TP Solutions 1  13"/>
          <p:cNvSpPr/>
          <p:nvPr/>
        </p:nvSpPr>
        <p:spPr>
          <a:xfrm>
            <a:off x="7999101" y="4093975"/>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859389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5711801" y="1922887"/>
              <a:ext cx="42234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noisy</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17" name="DTP Solutions"/>
          <p:cNvPicPr>
            <a:picLocks noChangeAspect="1"/>
          </p:cNvPicPr>
          <p:nvPr/>
        </p:nvPicPr>
        <p:blipFill>
          <a:blip r:embed="rId6"/>
          <a:srcRect/>
          <a:stretch>
            <a:fillRect/>
          </a:stretch>
        </p:blipFill>
        <p:spPr bwMode="auto">
          <a:xfrm>
            <a:off x="1134447" y="4076700"/>
            <a:ext cx="640080" cy="641109"/>
          </a:xfrm>
          <a:prstGeom prst="rect">
            <a:avLst/>
          </a:prstGeom>
          <a:noFill/>
          <a:ln>
            <a:noFill/>
          </a:ln>
          <a:effectLst>
            <a:outerShdw blurRad="50800" dist="38100" dir="2700000" algn="tl" rotWithShape="0">
              <a:prstClr val="black">
                <a:alpha val="40000"/>
              </a:prstClr>
            </a:outerShdw>
          </a:effectLst>
        </p:spPr>
      </p:pic>
      <p:pic>
        <p:nvPicPr>
          <p:cNvPr id="30" name="DTP Solutions"/>
          <p:cNvPicPr>
            <a:picLocks noChangeAspect="1"/>
          </p:cNvPicPr>
          <p:nvPr/>
        </p:nvPicPr>
        <p:blipFill>
          <a:blip r:embed="rId7"/>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20" name="DTP Solutions"/>
          <p:cNvPicPr>
            <a:picLocks noChangeAspect="1"/>
          </p:cNvPicPr>
          <p:nvPr/>
        </p:nvPicPr>
        <p:blipFill>
          <a:blip r:embed="rId7"/>
          <a:srcRect/>
          <a:stretch>
            <a:fillRect/>
          </a:stretch>
        </p:blipFill>
        <p:spPr bwMode="auto">
          <a:xfrm>
            <a:off x="7939119" y="4037744"/>
            <a:ext cx="640080" cy="640080"/>
          </a:xfrm>
          <a:prstGeom prst="rect">
            <a:avLst/>
          </a:prstGeom>
          <a:noFill/>
          <a:ln>
            <a:noFill/>
          </a:ln>
          <a:effectLst>
            <a:outerShdw blurRad="50800" dist="38100" dir="2700000" algn="tl" rotWithShape="0">
              <a:prstClr val="black">
                <a:alpha val="40000"/>
              </a:prstClr>
            </a:outerShdw>
          </a:effectLst>
        </p:spPr>
      </p:pic>
      <p:pic>
        <p:nvPicPr>
          <p:cNvPr id="25"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5544108" y="4261225"/>
            <a:ext cx="1253654" cy="1644348"/>
          </a:xfrm>
          <a:prstGeom prst="rect">
            <a:avLst/>
          </a:prstGeom>
          <a:ln>
            <a:noFill/>
          </a:ln>
          <a:effectLst>
            <a:outerShdw blurRad="292100" dist="139700" dir="2700000" algn="tl" rotWithShape="0">
              <a:srgbClr val="333333">
                <a:alpha val="65000"/>
              </a:srgbClr>
            </a:outerShdw>
          </a:effectLst>
        </p:spPr>
      </p:pic>
      <p:pic>
        <p:nvPicPr>
          <p:cNvPr id="27"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1886209" y="4194397"/>
            <a:ext cx="1704295" cy="1682017"/>
          </a:xfrm>
          <a:prstGeom prst="rect">
            <a:avLst/>
          </a:prstGeom>
          <a:ln>
            <a:noFill/>
          </a:ln>
          <a:effectLst>
            <a:outerShdw blurRad="292100" dist="139700" dir="2700000" algn="tl" rotWithShape="0">
              <a:srgbClr val="333333">
                <a:alpha val="65000"/>
              </a:srgbClr>
            </a:outerShdw>
          </a:effectLst>
        </p:spPr>
      </p:pic>
      <p:pic>
        <p:nvPicPr>
          <p:cNvPr id="31" name="DTP Solutions"/>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8632979" y="4224510"/>
            <a:ext cx="1771925" cy="1695093"/>
          </a:xfrm>
          <a:prstGeom prst="rect">
            <a:avLst/>
          </a:prstGeom>
          <a:ln>
            <a:noFill/>
          </a:ln>
          <a:effectLst>
            <a:outerShdw blurRad="292100" dist="139700" dir="2700000" algn="tl" rotWithShape="0">
              <a:srgbClr val="333333">
                <a:alpha val="65000"/>
              </a:srgbClr>
            </a:outerShdw>
          </a:effectLst>
        </p:spPr>
      </p:pic>
      <p:sp>
        <p:nvSpPr>
          <p:cNvPr id="16" name="DTP Solutions"/>
          <p:cNvSpPr/>
          <p:nvPr/>
        </p:nvSpPr>
        <p:spPr>
          <a:xfrm>
            <a:off x="1146588" y="4083055"/>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TP Solutions"/>
          <p:cNvSpPr/>
          <p:nvPr/>
        </p:nvSpPr>
        <p:spPr>
          <a:xfrm>
            <a:off x="4563235" y="4063717"/>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DTP Solutions"/>
          <p:cNvSpPr/>
          <p:nvPr/>
        </p:nvSpPr>
        <p:spPr>
          <a:xfrm>
            <a:off x="8018631" y="4101163"/>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652287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306765" y="1840620"/>
              <a:ext cx="2771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2060"/>
                  </a:solidFill>
                  <a:latin typeface="Arial" panose="020B0604020202020204" pitchFamily="34" charset="0"/>
                  <a:cs typeface="Arial" panose="020B0604020202020204" pitchFamily="34" charset="0"/>
                </a:rPr>
                <a:t>well</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31" name="DTP Solutions"/>
          <p:cNvPicPr>
            <a:picLocks noChangeAspect="1"/>
          </p:cNvPicPr>
          <p:nvPr/>
        </p:nvPicPr>
        <p:blipFill>
          <a:blip r:embed="rId6"/>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pic>
        <p:nvPicPr>
          <p:cNvPr id="30" name="DTP Solutions"/>
          <p:cNvPicPr>
            <a:picLocks noChangeAspect="1"/>
          </p:cNvPicPr>
          <p:nvPr/>
        </p:nvPicPr>
        <p:blipFill>
          <a:blip r:embed="rId7"/>
          <a:srcRect/>
          <a:stretch>
            <a:fillRect/>
          </a:stretch>
        </p:blipFill>
        <p:spPr bwMode="auto">
          <a:xfrm>
            <a:off x="7967394" y="4057362"/>
            <a:ext cx="640080" cy="641109"/>
          </a:xfrm>
          <a:prstGeom prst="rect">
            <a:avLst/>
          </a:prstGeom>
          <a:noFill/>
          <a:ln>
            <a:noFill/>
          </a:ln>
          <a:effectLst>
            <a:outerShdw blurRad="50800" dist="38100" dir="2700000" algn="tl" rotWithShape="0">
              <a:prstClr val="black">
                <a:alpha val="40000"/>
              </a:prstClr>
            </a:outerShdw>
          </a:effectLst>
        </p:spPr>
      </p:pic>
      <p:pic>
        <p:nvPicPr>
          <p:cNvPr id="36" name="DTP Solutions"/>
          <p:cNvPicPr>
            <a:picLocks noChangeAspect="1"/>
          </p:cNvPicPr>
          <p:nvPr/>
        </p:nvPicPr>
        <p:blipFill>
          <a:blip r:embed="rId6"/>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pic>
        <p:nvPicPr>
          <p:cNvPr id="20"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1938584" y="4297776"/>
            <a:ext cx="1496887" cy="1602550"/>
          </a:xfrm>
          <a:prstGeom prst="rect">
            <a:avLst/>
          </a:prstGeom>
          <a:ln>
            <a:noFill/>
          </a:ln>
          <a:effectLst>
            <a:outerShdw blurRad="292100" dist="139700" dir="2700000" algn="tl" rotWithShape="0">
              <a:srgbClr val="333333">
                <a:alpha val="65000"/>
              </a:srgbClr>
            </a:outerShdw>
          </a:effectLst>
        </p:spPr>
      </p:pic>
      <p:pic>
        <p:nvPicPr>
          <p:cNvPr id="28"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419032" y="4258041"/>
            <a:ext cx="1475864" cy="1682017"/>
          </a:xfrm>
          <a:prstGeom prst="rect">
            <a:avLst/>
          </a:prstGeom>
          <a:ln>
            <a:noFill/>
          </a:ln>
          <a:effectLst>
            <a:outerShdw blurRad="292100" dist="139700" dir="2700000" algn="tl" rotWithShape="0">
              <a:srgbClr val="333333">
                <a:alpha val="65000"/>
              </a:srgbClr>
            </a:outerShdw>
          </a:effectLst>
        </p:spPr>
      </p:pic>
      <p:pic>
        <p:nvPicPr>
          <p:cNvPr id="29" name="DTP Solutions"/>
          <p:cNvPicPr>
            <a:picLocks noChangeAspect="1"/>
          </p:cNvPicPr>
          <p:nvPr/>
        </p:nvPicPr>
        <p:blipFill>
          <a:blip r:embed="rId10" cstate="print">
            <a:extLst>
              <a:ext uri="{28A0092B-C50C-407E-A947-70E740481C1C}">
                <a14:useLocalDpi xmlns:a14="http://schemas.microsoft.com/office/drawing/2010/main" xmlns="" val="0"/>
              </a:ext>
            </a:extLst>
          </a:blip>
          <a:srcRect/>
          <a:stretch/>
        </p:blipFill>
        <p:spPr>
          <a:xfrm>
            <a:off x="9096152" y="4377916"/>
            <a:ext cx="1062096" cy="1393093"/>
          </a:xfrm>
          <a:prstGeom prst="rect">
            <a:avLst/>
          </a:prstGeom>
          <a:ln>
            <a:noFill/>
          </a:ln>
          <a:effectLst>
            <a:outerShdw blurRad="292100" dist="139700" dir="2700000" algn="tl" rotWithShape="0">
              <a:srgbClr val="333333">
                <a:alpha val="65000"/>
              </a:srgbClr>
            </a:outerShdw>
          </a:effectLst>
        </p:spPr>
      </p:pic>
      <p:sp>
        <p:nvSpPr>
          <p:cNvPr id="33" name="DTP Solutions"/>
          <p:cNvSpPr/>
          <p:nvPr/>
        </p:nvSpPr>
        <p:spPr>
          <a:xfrm>
            <a:off x="4562923"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DTP Solutions"/>
          <p:cNvSpPr/>
          <p:nvPr/>
        </p:nvSpPr>
        <p:spPr>
          <a:xfrm>
            <a:off x="7979223"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TP Solutions"/>
          <p:cNvSpPr/>
          <p:nvPr/>
        </p:nvSpPr>
        <p:spPr>
          <a:xfrm>
            <a:off x="1158451"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259557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DTP Solutions"/>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5"/>
            <a:stretch>
              <a:fillRect/>
            </a:stretch>
          </p:blipFill>
          <p:spPr>
            <a:xfrm>
              <a:off x="2314853" y="417045"/>
              <a:ext cx="4218798" cy="3011685"/>
            </a:xfrm>
            <a:prstGeom prst="rect">
              <a:avLst/>
            </a:prstGeom>
          </p:spPr>
        </p:pic>
        <p:sp>
          <p:nvSpPr>
            <p:cNvPr id="19" name="TextBox 18"/>
            <p:cNvSpPr txBox="1"/>
            <p:nvPr/>
          </p:nvSpPr>
          <p:spPr>
            <a:xfrm>
              <a:off x="6042987" y="1904120"/>
              <a:ext cx="3670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history</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2" name="DTP Solutions"/>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A.</a:t>
            </a:r>
          </a:p>
        </p:txBody>
      </p:sp>
      <p:sp>
        <p:nvSpPr>
          <p:cNvPr id="23" name="DTP Solutions"/>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B.</a:t>
            </a:r>
          </a:p>
        </p:txBody>
      </p:sp>
      <p:sp>
        <p:nvSpPr>
          <p:cNvPr id="24" name="DTP Solutions"/>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C.</a:t>
            </a:r>
          </a:p>
        </p:txBody>
      </p:sp>
      <p:pic>
        <p:nvPicPr>
          <p:cNvPr id="16" name="DTP Solutions"/>
          <p:cNvPicPr>
            <a:picLocks noChangeAspect="1"/>
          </p:cNvPicPr>
          <p:nvPr/>
        </p:nvPicPr>
        <p:blipFill>
          <a:blip r:embed="rId6"/>
          <a:srcRect/>
          <a:stretch>
            <a:fillRect/>
          </a:stretch>
        </p:blipFill>
        <p:spPr bwMode="auto">
          <a:xfrm>
            <a:off x="4551094" y="4057362"/>
            <a:ext cx="640080" cy="641109"/>
          </a:xfrm>
          <a:prstGeom prst="rect">
            <a:avLst/>
          </a:prstGeom>
          <a:noFill/>
          <a:ln>
            <a:noFill/>
          </a:ln>
          <a:effectLst>
            <a:outerShdw blurRad="50800" dist="38100" dir="2700000" algn="tl" rotWithShape="0">
              <a:prstClr val="black">
                <a:alpha val="40000"/>
              </a:prstClr>
            </a:outerShdw>
          </a:effectLst>
        </p:spPr>
      </p:pic>
      <p:pic>
        <p:nvPicPr>
          <p:cNvPr id="18" name="DTP Solutions"/>
          <p:cNvPicPr>
            <a:picLocks noChangeAspect="1"/>
          </p:cNvPicPr>
          <p:nvPr/>
        </p:nvPicPr>
        <p:blipFill>
          <a:blip r:embed="rId7"/>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pic>
        <p:nvPicPr>
          <p:cNvPr id="29" name="DTP Solutions"/>
          <p:cNvPicPr>
            <a:picLocks noChangeAspect="1"/>
          </p:cNvPicPr>
          <p:nvPr/>
        </p:nvPicPr>
        <p:blipFill>
          <a:blip r:embed="rId7"/>
          <a:srcRect/>
          <a:stretch>
            <a:fillRect/>
          </a:stretch>
        </p:blipFill>
        <p:spPr bwMode="auto">
          <a:xfrm>
            <a:off x="7980291" y="4063717"/>
            <a:ext cx="640080" cy="640080"/>
          </a:xfrm>
          <a:prstGeom prst="rect">
            <a:avLst/>
          </a:prstGeom>
          <a:noFill/>
          <a:ln>
            <a:noFill/>
          </a:ln>
          <a:effectLst>
            <a:outerShdw blurRad="50800" dist="38100" dir="2700000" algn="tl" rotWithShape="0">
              <a:prstClr val="black">
                <a:alpha val="40000"/>
              </a:prstClr>
            </a:outerShdw>
          </a:effectLst>
        </p:spPr>
      </p:pic>
      <p:pic>
        <p:nvPicPr>
          <p:cNvPr id="26" name="DTP Solutions"/>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2000102" y="4297775"/>
            <a:ext cx="1615685" cy="1602550"/>
          </a:xfrm>
          <a:prstGeom prst="rect">
            <a:avLst/>
          </a:prstGeom>
          <a:ln>
            <a:noFill/>
          </a:ln>
          <a:effectLst>
            <a:outerShdw blurRad="292100" dist="139700" dir="2700000" algn="tl" rotWithShape="0">
              <a:srgbClr val="333333">
                <a:alpha val="65000"/>
              </a:srgbClr>
            </a:outerShdw>
          </a:effectLst>
        </p:spPr>
      </p:pic>
      <p:pic>
        <p:nvPicPr>
          <p:cNvPr id="30" name="DTP Solutions"/>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276983" y="4248386"/>
            <a:ext cx="1742823" cy="1701328"/>
          </a:xfrm>
          <a:prstGeom prst="rect">
            <a:avLst/>
          </a:prstGeom>
          <a:ln>
            <a:noFill/>
          </a:ln>
          <a:effectLst>
            <a:outerShdw blurRad="292100" dist="139700" dir="2700000" algn="tl" rotWithShape="0">
              <a:srgbClr val="333333">
                <a:alpha val="65000"/>
              </a:srgbClr>
            </a:outerShdw>
          </a:effectLst>
        </p:spPr>
      </p:pic>
      <p:pic>
        <p:nvPicPr>
          <p:cNvPr id="31" name="DTP Solutions"/>
          <p:cNvPicPr>
            <a:picLocks noChangeAspect="1"/>
          </p:cNvPicPr>
          <p:nvPr/>
        </p:nvPicPr>
        <p:blipFill>
          <a:blip r:embed="rId10">
            <a:extLst>
              <a:ext uri="{28A0092B-C50C-407E-A947-70E740481C1C}">
                <a14:useLocalDpi xmlns:a14="http://schemas.microsoft.com/office/drawing/2010/main" xmlns="" val="0"/>
              </a:ext>
            </a:extLst>
          </a:blip>
          <a:srcRect/>
          <a:stretch/>
        </p:blipFill>
        <p:spPr>
          <a:xfrm>
            <a:off x="8685463" y="4221390"/>
            <a:ext cx="1692012" cy="1755319"/>
          </a:xfrm>
          <a:prstGeom prst="rect">
            <a:avLst/>
          </a:prstGeom>
        </p:spPr>
      </p:pic>
      <p:sp>
        <p:nvSpPr>
          <p:cNvPr id="15" name="DTP Solutions"/>
          <p:cNvSpPr/>
          <p:nvPr/>
        </p:nvSpPr>
        <p:spPr>
          <a:xfrm>
            <a:off x="4562921" y="409195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TP Solutions"/>
          <p:cNvSpPr/>
          <p:nvPr/>
        </p:nvSpPr>
        <p:spPr>
          <a:xfrm>
            <a:off x="1158449" y="409195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DTP Solutions"/>
          <p:cNvSpPr/>
          <p:nvPr/>
        </p:nvSpPr>
        <p:spPr>
          <a:xfrm>
            <a:off x="7979222" y="409195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95293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804</Words>
  <Application>Microsoft Office PowerPoint</Application>
  <PresentationFormat>Custom</PresentationFormat>
  <Paragraphs>149</Paragraphs>
  <Slides>31</Slides>
  <Notes>28</Notes>
  <HiddenSlides>0</HiddenSlides>
  <MMClips>7</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CHECK YOUR MEMORY</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Windows User</cp:lastModifiedBy>
  <cp:revision>64</cp:revision>
  <dcterms:created xsi:type="dcterms:W3CDTF">2023-01-31T08:21:18Z</dcterms:created>
  <dcterms:modified xsi:type="dcterms:W3CDTF">2025-01-04T02:57:24Z</dcterms:modified>
</cp:coreProperties>
</file>