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628" r:id="rId2"/>
    <p:sldId id="619" r:id="rId3"/>
    <p:sldId id="542" r:id="rId4"/>
    <p:sldId id="583" r:id="rId5"/>
    <p:sldId id="603" r:id="rId6"/>
    <p:sldId id="605" r:id="rId7"/>
    <p:sldId id="60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8" autoAdjust="0"/>
    <p:restoredTop sz="94660"/>
  </p:normalViewPr>
  <p:slideViewPr>
    <p:cSldViewPr>
      <p:cViewPr varScale="1">
        <p:scale>
          <a:sx n="79" d="100"/>
          <a:sy n="79" d="100"/>
        </p:scale>
        <p:origin x="82" y="13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0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F94326-9E48-D222-618F-F95CC0225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A234104-40D3-5862-81A5-A141EC15FF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22260" l="0" r="98807"/>
                    </a14:imgEffect>
                  </a14:imgLayer>
                </a14:imgProps>
              </a:ext>
            </a:extLst>
          </a:blip>
          <a:srcRect l="1297" t="780" r="1317" b="77233"/>
          <a:stretch/>
        </p:blipFill>
        <p:spPr>
          <a:xfrm>
            <a:off x="397094" y="332656"/>
            <a:ext cx="8291194" cy="24258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068292-F4A7-98E3-6D63-C78AAAF331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376" y="3187520"/>
            <a:ext cx="11233248" cy="3014674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35A65749-76E2-E0C5-A57E-F634FBD21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1368" y="2169875"/>
            <a:ext cx="1835418" cy="5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28E7445-5201-CF3E-0F5B-0DE594F9BF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786437">
            <a:off x="9120336" y="476672"/>
            <a:ext cx="2063552" cy="25991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8" y="3298601"/>
            <a:ext cx="1648426" cy="984973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804" y="3951729"/>
            <a:ext cx="2724400" cy="6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524" l="2769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250" y="3881263"/>
            <a:ext cx="2984948" cy="1928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7BC15F-00D9-348F-621A-58570ECBA6D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365104"/>
            <a:ext cx="2868385" cy="960560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5307574"/>
            <a:ext cx="6552728" cy="66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99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6BE69E-533C-A8AC-83B1-AB379D87DD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-235634"/>
            <a:ext cx="7344816" cy="7099025"/>
          </a:xfrm>
          <a:prstGeom prst="rect">
            <a:avLst/>
          </a:prstGeom>
        </p:spPr>
      </p:pic>
      <p:sp>
        <p:nvSpPr>
          <p:cNvPr id="12" name="Rectangle 5">
            <a:extLst>
              <a:ext uri="{FF2B5EF4-FFF2-40B4-BE49-F238E27FC236}">
                <a16:creationId xmlns:a16="http://schemas.microsoft.com/office/drawing/2014/main" id="{E6A93F7D-3019-A40B-5554-1A30A63B0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3472" y="2034685"/>
            <a:ext cx="936104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</a:p>
          <a:p>
            <a:pPr algn="ctr" eaLnBrk="1" hangingPunct="1"/>
            <a:r>
              <a:rPr lang="en-US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</p:spTree>
    <p:extLst>
      <p:ext uri="{BB962C8B-B14F-4D97-AF65-F5344CB8AC3E}">
        <p14:creationId xmlns:p14="http://schemas.microsoft.com/office/powerpoint/2010/main" val="119807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4465" y="404664"/>
            <a:ext cx="2597199" cy="79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3D2D16-53E8-1B69-AD0C-3E1A931070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996952"/>
            <a:ext cx="2309167" cy="137978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988840"/>
            <a:ext cx="3816425" cy="88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182"/>
          <a:stretch/>
        </p:blipFill>
        <p:spPr bwMode="auto">
          <a:xfrm>
            <a:off x="6152178" y="2996952"/>
            <a:ext cx="2352675" cy="28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2769" r="10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61" y="2996952"/>
            <a:ext cx="4768463" cy="3080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Tarwe Gras Natuur - Gratis vectorafbeelding op Pixabay - Pixaba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4655990"/>
            <a:ext cx="936104" cy="143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143672" y="1789561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224753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6688" y="476672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503712" y="2459122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6890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23280C-00B4-4906-D5D8-6075B1C71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37" y="404664"/>
            <a:ext cx="4396724" cy="8640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E4776-86EE-5100-9D91-3CA9B869E48B}"/>
              </a:ext>
            </a:extLst>
          </p:cNvPr>
          <p:cNvSpPr txBox="1"/>
          <p:nvPr/>
        </p:nvSpPr>
        <p:spPr>
          <a:xfrm>
            <a:off x="3647728" y="1939722"/>
            <a:ext cx="525658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Cambria" pitchFamily="18" charset="0"/>
              </a:rPr>
              <a:t>HÁT VÀ THỂ HIỆN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SÁNG TẠO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THEO Ý THÍCH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18886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BC15F-00D9-348F-621A-58570ECBA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412776"/>
            <a:ext cx="3870492" cy="129614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960948"/>
            <a:ext cx="925895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0100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8679</TotalTime>
  <Words>24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695</cp:revision>
  <dcterms:created xsi:type="dcterms:W3CDTF">2010-04-30T18:19:48Z</dcterms:created>
  <dcterms:modified xsi:type="dcterms:W3CDTF">2025-09-20T13:45:18Z</dcterms:modified>
</cp:coreProperties>
</file>