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482" r:id="rId2"/>
    <p:sldId id="480" r:id="rId3"/>
    <p:sldId id="483" r:id="rId4"/>
    <p:sldId id="493" r:id="rId5"/>
    <p:sldId id="420" r:id="rId6"/>
    <p:sldId id="345" r:id="rId7"/>
    <p:sldId id="488" r:id="rId8"/>
    <p:sldId id="497" r:id="rId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6" d="100"/>
          <a:sy n="76" d="100"/>
        </p:scale>
        <p:origin x="96" y="18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3 – CHỦ ĐỀ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NHỚ TÀI HƠN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1" name="Picture 15" descr="D:\GIÁO ÁN 1 2020-2021\HÌNH SOẠN GIÁO ÁN\Đọc nhạc\Những người bạn của Đô - Rê - Mi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04950"/>
            <a:ext cx="5113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76" y="1474787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592512" cy="5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nhạc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3182144" y="2780928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7365</TotalTime>
  <Words>29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586</cp:revision>
  <dcterms:created xsi:type="dcterms:W3CDTF">2010-04-30T18:19:48Z</dcterms:created>
  <dcterms:modified xsi:type="dcterms:W3CDTF">2025-09-20T12:25:42Z</dcterms:modified>
</cp:coreProperties>
</file>