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577" r:id="rId2"/>
    <p:sldId id="543" r:id="rId3"/>
    <p:sldId id="574" r:id="rId4"/>
    <p:sldId id="575" r:id="rId5"/>
    <p:sldId id="569" r:id="rId6"/>
    <p:sldId id="570" r:id="rId7"/>
    <p:sldId id="571" r:id="rId8"/>
    <p:sldId id="572" r:id="rId9"/>
    <p:sldId id="556" r:id="rId10"/>
    <p:sldId id="573" r:id="rId11"/>
    <p:sldId id="558" r:id="rId12"/>
    <p:sldId id="563" r:id="rId13"/>
    <p:sldId id="542" r:id="rId14"/>
    <p:sldId id="546" r:id="rId15"/>
    <p:sldId id="545" r:id="rId16"/>
    <p:sldId id="564" r:id="rId17"/>
    <p:sldId id="548" r:id="rId18"/>
    <p:sldId id="549" r:id="rId19"/>
    <p:sldId id="550" r:id="rId20"/>
    <p:sldId id="555" r:id="rId21"/>
    <p:sldId id="565" r:id="rId22"/>
    <p:sldId id="557" r:id="rId23"/>
    <p:sldId id="566" r:id="rId24"/>
    <p:sldId id="560" r:id="rId25"/>
    <p:sldId id="561" r:id="rId26"/>
    <p:sldId id="567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1713CB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79" d="100"/>
          <a:sy n="79" d="100"/>
        </p:scale>
        <p:origin x="91" y="1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3.wdp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7.wdp"/><Relationship Id="rId4" Type="http://schemas.openxmlformats.org/officeDocument/2006/relationships/image" Target="../media/image23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7.wdp"/><Relationship Id="rId4" Type="http://schemas.openxmlformats.org/officeDocument/2006/relationships/image" Target="../media/image23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7.wdp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microsoft.com/office/2007/relationships/hdphoto" Target="../media/hdphoto9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7.wdp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7.wdp"/><Relationship Id="rId4" Type="http://schemas.openxmlformats.org/officeDocument/2006/relationships/image" Target="../media/image23.png"/><Relationship Id="rId9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8205340" y="2055819"/>
            <a:ext cx="169238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891B2-5536-473E-978C-89BA28AA1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78898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E48890-797D-4711-80C5-28E430CC55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986" y="0"/>
            <a:ext cx="6403014" cy="2055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CEE1C6-4141-45DB-9773-AA5A372152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88" y="2806877"/>
            <a:ext cx="3263492" cy="32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4" y="476672"/>
            <a:ext cx="1036915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9132" y="-1227717"/>
              <a:ext cx="4075177" cy="126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4000" b="1" dirty="0">
                  <a:latin typeface="Cambria" pitchFamily="18" charset="0"/>
                  <a:cs typeface="Times New Roman" pitchFamily="18" charset="0"/>
                </a:rPr>
                <a:t>HÁT KẾT HỢP</a:t>
              </a:r>
            </a:p>
            <a:p>
              <a:pPr algn="ctr" eaLnBrk="1" hangingPunct="1"/>
              <a:r>
                <a:rPr lang="en-US" sz="4000" b="1" dirty="0">
                  <a:latin typeface="Cambria" pitchFamily="18" charset="0"/>
                  <a:cs typeface="Times New Roman" pitchFamily="18" charset="0"/>
                </a:rPr>
                <a:t>VẬN ĐỘNG CƠ THỂ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305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F28D3B-C8E2-4B1C-B5FE-E191D642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851" y="4278238"/>
            <a:ext cx="3744416" cy="20372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E450425-0529-46FF-A184-62E22CCA1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693" y="298366"/>
            <a:ext cx="5904656" cy="5904656"/>
          </a:xfrm>
          <a:prstGeom prst="rect">
            <a:avLst/>
          </a:prstGeom>
        </p:spPr>
      </p:pic>
      <p:pic>
        <p:nvPicPr>
          <p:cNvPr id="2050" name="Picture 22">
            <a:extLst>
              <a:ext uri="{FF2B5EF4-FFF2-40B4-BE49-F238E27FC236}">
                <a16:creationId xmlns:a16="http://schemas.microsoft.com/office/drawing/2014/main" id="{45D26E63-14F0-3408-2062-4A1C3C43B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51" y="1828874"/>
            <a:ext cx="5150301" cy="244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424C4B-A2E4-41CF-A86A-56D42E7DF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F9A53B-C068-4882-AA81-FC8419EF3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0" y="1052736"/>
            <a:ext cx="10801200" cy="5275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3EC68D-2F22-5219-5C40-5A30FE199F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07" t="28622" r="71509" b="68251"/>
          <a:stretch/>
        </p:blipFill>
        <p:spPr>
          <a:xfrm>
            <a:off x="1631504" y="5363796"/>
            <a:ext cx="936104" cy="468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100398-D3A8-FA3C-43F9-5608728039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9456" y="3212976"/>
            <a:ext cx="9649072" cy="1117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CDE68E-465F-FF22-86ED-522C71AD1D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86" t="28753" r="25631" b="67726"/>
          <a:stretch/>
        </p:blipFill>
        <p:spPr>
          <a:xfrm>
            <a:off x="9291178" y="4216516"/>
            <a:ext cx="936104" cy="528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57148A-F595-4108-588C-7BC98683AB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40" t="27606" r="59476" b="67754"/>
          <a:stretch/>
        </p:blipFill>
        <p:spPr>
          <a:xfrm>
            <a:off x="2567608" y="4951762"/>
            <a:ext cx="936104" cy="6958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008CF4-F295-5327-D627-8D38EA5CFE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10" t="28622" r="48007" b="67856"/>
          <a:stretch/>
        </p:blipFill>
        <p:spPr>
          <a:xfrm>
            <a:off x="4037976" y="4847672"/>
            <a:ext cx="936104" cy="528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C07DBE-F4FE-B7D4-CD11-5600B7EE7B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10" t="28622" r="48007" b="67856"/>
          <a:stretch/>
        </p:blipFill>
        <p:spPr>
          <a:xfrm>
            <a:off x="5555940" y="4855262"/>
            <a:ext cx="936104" cy="528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3FCD6C-A301-9C79-B2C6-FCE6A90F17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10" t="28622" r="48007" b="67856"/>
          <a:stretch/>
        </p:blipFill>
        <p:spPr>
          <a:xfrm>
            <a:off x="6514140" y="4861030"/>
            <a:ext cx="936104" cy="528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92E6FC-E506-674D-2426-5FC3A8B773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10" t="28622" r="48007" b="67856"/>
          <a:stretch/>
        </p:blipFill>
        <p:spPr>
          <a:xfrm>
            <a:off x="7428148" y="4845041"/>
            <a:ext cx="936104" cy="5281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9FFBEC-9997-1329-9BFD-DFFE2F2E19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79" t="28622" r="37175" b="67317"/>
          <a:stretch/>
        </p:blipFill>
        <p:spPr>
          <a:xfrm>
            <a:off x="8389952" y="4480604"/>
            <a:ext cx="864096" cy="6091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55C92C-293F-ED73-A9BB-264B431A7E7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47330" r="13713" b="10689"/>
          <a:stretch/>
        </p:blipFill>
        <p:spPr>
          <a:xfrm>
            <a:off x="4367808" y="272078"/>
            <a:ext cx="3456384" cy="15841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BB0745-5DFE-92C5-8805-2777E48EC68C}"/>
              </a:ext>
            </a:extLst>
          </p:cNvPr>
          <p:cNvSpPr/>
          <p:nvPr/>
        </p:nvSpPr>
        <p:spPr>
          <a:xfrm>
            <a:off x="4767946" y="525820"/>
            <a:ext cx="2664296" cy="449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</a:t>
            </a:r>
            <a:endParaRPr lang="vi-VN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2411489-1591-4F95-9756-F467808BD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860956" y="1196752"/>
            <a:ext cx="104916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0">
            <a:extLst>
              <a:ext uri="{FF2B5EF4-FFF2-40B4-BE49-F238E27FC236}">
                <a16:creationId xmlns:a16="http://schemas.microsoft.com/office/drawing/2014/main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168" y="4077051"/>
            <a:ext cx="5119466" cy="101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911423" y="335748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B5D41F-B494-60AF-0396-4F415F8838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t="6607" r="61039" b="84650"/>
          <a:stretch/>
        </p:blipFill>
        <p:spPr>
          <a:xfrm>
            <a:off x="1055439" y="3216048"/>
            <a:ext cx="2508683" cy="1019501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BD32DC-E283-0BB1-113F-E99F6DA55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56" y="1097107"/>
            <a:ext cx="11145214" cy="438106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BF66E79-DE48-4363-870D-ADA54B29400E}"/>
              </a:ext>
            </a:extLst>
          </p:cNvPr>
          <p:cNvSpPr/>
          <p:nvPr/>
        </p:nvSpPr>
        <p:spPr>
          <a:xfrm>
            <a:off x="8112224" y="548680"/>
            <a:ext cx="3466646" cy="849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NGHE 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BÀI ĐỌC NHẠC</a:t>
            </a:r>
            <a:endParaRPr lang="vi-VN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24C586-D089-7D92-7946-2D486681EB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8" t="6607" r="61039" b="84650"/>
          <a:stretch/>
        </p:blipFill>
        <p:spPr>
          <a:xfrm>
            <a:off x="479376" y="318858"/>
            <a:ext cx="2880320" cy="11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BA1A7D-0F59-4A0C-B6DC-0C2555358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7280C4-38B4-9E56-25CE-1AC9DEA2CE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4" t="9051" r="7264" b="69950"/>
          <a:stretch/>
        </p:blipFill>
        <p:spPr>
          <a:xfrm>
            <a:off x="651483" y="479281"/>
            <a:ext cx="8092253" cy="31072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6C78A5-9172-473E-8A12-4B96ABB469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76" y="3846056"/>
            <a:ext cx="11233248" cy="23561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FCA053-43FA-39C6-8442-1358A37D976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8" t="6607" r="61039" b="84650"/>
          <a:stretch/>
        </p:blipFill>
        <p:spPr>
          <a:xfrm>
            <a:off x="479376" y="318858"/>
            <a:ext cx="1944216" cy="790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D28FFE-1E0F-E679-798B-D4C9D40D9E4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38" t="18282" r="7152" b="72222"/>
          <a:stretch/>
        </p:blipFill>
        <p:spPr>
          <a:xfrm>
            <a:off x="1072188" y="3993634"/>
            <a:ext cx="9505056" cy="14243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71E7A74-ABE9-37D6-6CA7-F327EAACC5A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38" t="28622" r="7152" b="67317"/>
          <a:stretch/>
        </p:blipFill>
        <p:spPr>
          <a:xfrm>
            <a:off x="1103774" y="5472464"/>
            <a:ext cx="9505056" cy="6091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2B16CD-080F-C8A4-961A-7D275985255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42" t="22753" r="11197" b="72222"/>
          <a:stretch/>
        </p:blipFill>
        <p:spPr>
          <a:xfrm>
            <a:off x="2639616" y="4664258"/>
            <a:ext cx="504056" cy="7537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8968BEE-D927-66E6-AEF8-5980F6764FD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42" t="22753" r="11197" b="72222"/>
          <a:stretch/>
        </p:blipFill>
        <p:spPr>
          <a:xfrm>
            <a:off x="3935760" y="4664257"/>
            <a:ext cx="504056" cy="7537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9EC980C-EB33-85F7-7A47-9D76A8DCD9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42" t="22753" r="11197" b="72222"/>
          <a:stretch/>
        </p:blipFill>
        <p:spPr>
          <a:xfrm>
            <a:off x="5250582" y="4664257"/>
            <a:ext cx="504056" cy="7537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E71CDB5-ECB2-A692-6C62-38D3AF84C6A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42" t="22753" r="11197" b="72222"/>
          <a:stretch/>
        </p:blipFill>
        <p:spPr>
          <a:xfrm>
            <a:off x="6456040" y="4662764"/>
            <a:ext cx="504056" cy="7537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AD49DC7-2C62-5123-7C70-5C17C91124F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42" t="22753" r="11197" b="72222"/>
          <a:stretch/>
        </p:blipFill>
        <p:spPr>
          <a:xfrm>
            <a:off x="7752184" y="4662764"/>
            <a:ext cx="504056" cy="7537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56C605-0342-5789-40D6-4751DFBC721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42" t="22753" r="11197" b="72222"/>
          <a:stretch/>
        </p:blipFill>
        <p:spPr>
          <a:xfrm>
            <a:off x="8968102" y="4662744"/>
            <a:ext cx="504056" cy="7537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D8EBFE-CA11-1F1B-7D7A-1F2EBEC08B39}"/>
              </a:ext>
            </a:extLst>
          </p:cNvPr>
          <p:cNvSpPr/>
          <p:nvPr/>
        </p:nvSpPr>
        <p:spPr>
          <a:xfrm>
            <a:off x="9043080" y="836712"/>
            <a:ext cx="2309504" cy="510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CAO ĐỘ</a:t>
            </a:r>
            <a:endParaRPr lang="vi-VN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0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BA1A7D-0F59-4A0C-B6DC-0C2555358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7280C4-38B4-9E56-25CE-1AC9DEA2CE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4" t="9051" r="7264" b="69950"/>
          <a:stretch/>
        </p:blipFill>
        <p:spPr>
          <a:xfrm>
            <a:off x="874623" y="412079"/>
            <a:ext cx="7719695" cy="3118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6C78A5-9172-473E-8A12-4B96ABB469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76" y="3530401"/>
            <a:ext cx="11233248" cy="26717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FCA053-43FA-39C6-8442-1358A37D976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8" t="6607" r="61039" b="84650"/>
          <a:stretch/>
        </p:blipFill>
        <p:spPr>
          <a:xfrm>
            <a:off x="479376" y="318858"/>
            <a:ext cx="1944216" cy="790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1000CC-68E5-ECF8-9BB2-6B43E752561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3" t="36229" r="5791" b="55177"/>
          <a:stretch/>
        </p:blipFill>
        <p:spPr>
          <a:xfrm>
            <a:off x="1479828" y="3775965"/>
            <a:ext cx="8934246" cy="12494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10F505-5063-E9C3-7FD9-7512280E163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3" t="48566" r="5791" b="45681"/>
          <a:stretch/>
        </p:blipFill>
        <p:spPr>
          <a:xfrm>
            <a:off x="1415480" y="5122308"/>
            <a:ext cx="9073008" cy="9032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031163-ECAB-08EF-8E2C-7014DBFB7EA6}"/>
              </a:ext>
            </a:extLst>
          </p:cNvPr>
          <p:cNvSpPr/>
          <p:nvPr/>
        </p:nvSpPr>
        <p:spPr>
          <a:xfrm>
            <a:off x="8971072" y="836712"/>
            <a:ext cx="2309504" cy="510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TIẾT TẤU</a:t>
            </a:r>
            <a:endParaRPr lang="vi-VN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BA1A7D-0F59-4A0C-B6DC-0C2555358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A4E5C8-7559-43D8-9305-E52275160CA6}"/>
              </a:ext>
            </a:extLst>
          </p:cNvPr>
          <p:cNvSpPr/>
          <p:nvPr/>
        </p:nvSpPr>
        <p:spPr>
          <a:xfrm>
            <a:off x="5218144" y="548680"/>
            <a:ext cx="2059747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CÂU 1</a:t>
            </a:r>
            <a:endParaRPr lang="vi-VN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B884DA-769B-4711-9580-5F518E610D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7504"/>
          <a:stretch/>
        </p:blipFill>
        <p:spPr>
          <a:xfrm>
            <a:off x="405675" y="3962109"/>
            <a:ext cx="11378957" cy="22683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DB6C00-FAFA-E43E-1A91-C403BD65CD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54" t="15860" r="8259" b="78991"/>
          <a:stretch/>
        </p:blipFill>
        <p:spPr>
          <a:xfrm>
            <a:off x="510752" y="2420888"/>
            <a:ext cx="11168801" cy="116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BA1A7D-0F59-4A0C-B6DC-0C2555358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A4E5C8-7559-43D8-9305-E52275160CA6}"/>
              </a:ext>
            </a:extLst>
          </p:cNvPr>
          <p:cNvSpPr/>
          <p:nvPr/>
        </p:nvSpPr>
        <p:spPr>
          <a:xfrm>
            <a:off x="5002120" y="548680"/>
            <a:ext cx="2059747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CÂU 2</a:t>
            </a:r>
            <a:endParaRPr lang="vi-VN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19DA86-7668-4174-B14A-92D9004DE5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7504"/>
          <a:stretch/>
        </p:blipFill>
        <p:spPr>
          <a:xfrm>
            <a:off x="405675" y="3933056"/>
            <a:ext cx="11378957" cy="229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79329A-653E-6412-ACAB-B928A838BF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6" t="23787" r="8259" b="70268"/>
          <a:stretch/>
        </p:blipFill>
        <p:spPr>
          <a:xfrm>
            <a:off x="517708" y="2348880"/>
            <a:ext cx="11154889" cy="144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8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BA1A7D-0F59-4A0C-B6DC-0C2555358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27B529-85F2-E83D-731E-98428A8769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7504"/>
          <a:stretch/>
        </p:blipFill>
        <p:spPr>
          <a:xfrm>
            <a:off x="405675" y="4480746"/>
            <a:ext cx="11378957" cy="1749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102A62-4B56-3093-11AD-5405BDE8B7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05" t="15859" r="8260" b="79139"/>
          <a:stretch/>
        </p:blipFill>
        <p:spPr>
          <a:xfrm>
            <a:off x="405675" y="1844824"/>
            <a:ext cx="11056161" cy="1057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D34EFB-6820-D240-A1F8-AFD2A5FAA9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05" t="24026" r="8260" b="70554"/>
          <a:stretch/>
        </p:blipFill>
        <p:spPr>
          <a:xfrm>
            <a:off x="839416" y="3356992"/>
            <a:ext cx="10696121" cy="10931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A4E5C8-7559-43D8-9305-E52275160CA6}"/>
              </a:ext>
            </a:extLst>
          </p:cNvPr>
          <p:cNvSpPr/>
          <p:nvPr/>
        </p:nvSpPr>
        <p:spPr>
          <a:xfrm>
            <a:off x="5188381" y="548680"/>
            <a:ext cx="2059747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CẢ BÀI</a:t>
            </a:r>
            <a:endParaRPr lang="vi-VN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8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1127448" y="476672"/>
            <a:ext cx="1000911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2596" y="-1068202"/>
              <a:ext cx="4068247" cy="97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eaLnBrk="1" hangingPunct="1"/>
              <a:r>
                <a:rPr lang="en-US" sz="6000" b="1" dirty="0">
                  <a:latin typeface="Cambria" pitchFamily="18" charset="0"/>
                  <a:cs typeface="Times New Roman" pitchFamily="18" charset="0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31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4" y="1124744"/>
            <a:ext cx="10369152" cy="5101138"/>
            <a:chOff x="7968208" y="-2937582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2937582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3663" y="-1275645"/>
              <a:ext cx="4266113" cy="1526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4400" b="1" dirty="0">
                  <a:latin typeface="Cambria" pitchFamily="18" charset="0"/>
                  <a:cs typeface="Times New Roman" pitchFamily="18" charset="0"/>
                </a:rPr>
                <a:t>ĐỌC NHẠC</a:t>
              </a:r>
            </a:p>
            <a:p>
              <a:pPr algn="ctr" eaLnBrk="1" hangingPunct="1"/>
              <a:r>
                <a:rPr lang="en-US" sz="4400" b="1" dirty="0">
                  <a:latin typeface="Cambria" pitchFamily="18" charset="0"/>
                  <a:cs typeface="Times New Roman" pitchFamily="18" charset="0"/>
                </a:rPr>
                <a:t>KẾT HỢP GÕ ĐỆM</a:t>
              </a:r>
            </a:p>
          </p:txBody>
        </p:sp>
      </p:grpSp>
      <p:pic>
        <p:nvPicPr>
          <p:cNvPr id="8" name="Picture 13">
            <a:extLst>
              <a:ext uri="{FF2B5EF4-FFF2-40B4-BE49-F238E27FC236}">
                <a16:creationId xmlns:a16="http://schemas.microsoft.com/office/drawing/2014/main" id="{1A76EE6C-AE49-404C-A29D-8597CB49C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968831" y="332656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7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8F6D35-884F-F9EC-44E1-9B54081767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4" t="9051" r="7264" b="69950"/>
          <a:stretch/>
        </p:blipFill>
        <p:spPr>
          <a:xfrm>
            <a:off x="550473" y="1118023"/>
            <a:ext cx="11212709" cy="42891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B88B25-B47D-18A4-813F-823C60C671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8" t="6607" r="61039" b="84650"/>
          <a:stretch/>
        </p:blipFill>
        <p:spPr>
          <a:xfrm>
            <a:off x="407368" y="328233"/>
            <a:ext cx="2880320" cy="1170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F9DA9E-6CBD-1F91-C40C-1B1EBC1FD0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84379" t="84063" r="11351" b="3277"/>
          <a:stretch/>
        </p:blipFill>
        <p:spPr>
          <a:xfrm>
            <a:off x="2338884" y="3468033"/>
            <a:ext cx="485991" cy="4859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999D2F-7B90-6072-B9E9-626AD45A0B2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84379" t="84063" r="11351" b="3277"/>
          <a:stretch/>
        </p:blipFill>
        <p:spPr>
          <a:xfrm>
            <a:off x="4757440" y="3468033"/>
            <a:ext cx="485991" cy="4859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6E07CC-EE29-35EF-B7B6-3F731FA4BCC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84379" t="84063" r="11351" b="3277"/>
          <a:stretch/>
        </p:blipFill>
        <p:spPr>
          <a:xfrm>
            <a:off x="7096943" y="3433388"/>
            <a:ext cx="485991" cy="4859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847D39-EE6C-8FED-CD3D-BD2A652CC8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84379" t="84063" r="11351" b="3277"/>
          <a:stretch/>
        </p:blipFill>
        <p:spPr>
          <a:xfrm>
            <a:off x="9630161" y="3429000"/>
            <a:ext cx="485991" cy="4859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CB4133-BBF7-D123-1819-CD2AC0F8FFB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84379" t="84063" r="11351" b="3277"/>
          <a:stretch/>
        </p:blipFill>
        <p:spPr>
          <a:xfrm>
            <a:off x="1617232" y="5165771"/>
            <a:ext cx="485991" cy="4859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2C4561-5A86-1B43-4728-034DA303D4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84379" t="84063" r="11351" b="3277"/>
          <a:stretch/>
        </p:blipFill>
        <p:spPr>
          <a:xfrm>
            <a:off x="4977780" y="5148568"/>
            <a:ext cx="485991" cy="4859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318113-4569-261A-5E38-B9AE53CB7CA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84379" t="84063" r="11351" b="3277"/>
          <a:stretch/>
        </p:blipFill>
        <p:spPr>
          <a:xfrm>
            <a:off x="6384032" y="5148568"/>
            <a:ext cx="485991" cy="4859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F702C69-450D-535F-B116-3DC0BFBAB9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84379" t="84063" r="11351" b="3277"/>
          <a:stretch/>
        </p:blipFill>
        <p:spPr>
          <a:xfrm>
            <a:off x="9746156" y="5194902"/>
            <a:ext cx="485991" cy="4859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DF1246-4CB7-44A9-2D6F-1C7C8A3791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383" y="3827008"/>
            <a:ext cx="596833" cy="56304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32AE381-805C-F039-AFA8-893F5A77B2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422" y="3861056"/>
            <a:ext cx="596833" cy="5630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4F1EE0C-48AB-B0F9-70D1-5C3EE0DA96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83" y="3847639"/>
            <a:ext cx="596833" cy="5630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802C5F-9A78-C8A1-942E-1D60EB6582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660" y="3819323"/>
            <a:ext cx="596833" cy="5630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44A6C19-2626-DCF9-14B6-661D38F3F3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14" y="5602736"/>
            <a:ext cx="596833" cy="5630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EC71AE7-5E1A-4A7E-19BB-25362F9094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762" y="5578225"/>
            <a:ext cx="596833" cy="5630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23E51AD-7092-4D57-088A-E49863410E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497" y="5602736"/>
            <a:ext cx="596833" cy="5630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704432-F92A-C336-394F-571A98E866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834" y="5578225"/>
            <a:ext cx="596833" cy="56304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82E4C9F-293D-71E1-BCCF-C42D1A1B5CD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84379" t="84063" r="11351" b="3277"/>
          <a:stretch/>
        </p:blipFill>
        <p:spPr>
          <a:xfrm>
            <a:off x="3450590" y="3468032"/>
            <a:ext cx="485991" cy="48599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F267CC-3B07-55C3-9FDC-260FC92BB73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84379" t="84063" r="11351" b="3277"/>
          <a:stretch/>
        </p:blipFill>
        <p:spPr>
          <a:xfrm>
            <a:off x="5604123" y="3452880"/>
            <a:ext cx="485991" cy="48599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B3EBB21-E744-0EEA-15FE-4D86C3C5997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84379" t="84063" r="11351" b="3277"/>
          <a:stretch/>
        </p:blipFill>
        <p:spPr>
          <a:xfrm>
            <a:off x="8140947" y="3429000"/>
            <a:ext cx="485991" cy="48599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C2775BF-DFB9-22CD-7B15-834DA2735A1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84379" t="84063" r="11351" b="3277"/>
          <a:stretch/>
        </p:blipFill>
        <p:spPr>
          <a:xfrm>
            <a:off x="10384622" y="3420535"/>
            <a:ext cx="485991" cy="48599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12920A3-C654-A72D-B20C-45A2688F08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84379" t="84063" r="11351" b="3277"/>
          <a:stretch/>
        </p:blipFill>
        <p:spPr>
          <a:xfrm>
            <a:off x="2993483" y="5122675"/>
            <a:ext cx="485991" cy="48599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D66DF9D-3042-AE2F-A77C-C588F461A0A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84379" t="84063" r="11351" b="3277"/>
          <a:stretch/>
        </p:blipFill>
        <p:spPr>
          <a:xfrm>
            <a:off x="5504837" y="5108664"/>
            <a:ext cx="485991" cy="48599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4BB694C-30CC-82FA-A666-91FDC343E62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84379" t="84063" r="11351" b="3277"/>
          <a:stretch/>
        </p:blipFill>
        <p:spPr>
          <a:xfrm>
            <a:off x="7708776" y="5103664"/>
            <a:ext cx="485991" cy="48599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2AD3ACA-E0ED-C179-EC97-586751F5DA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80499" y="3934493"/>
            <a:ext cx="474753" cy="44787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3936674-C239-54E2-0C48-57CCC55EED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7085" y="3924653"/>
            <a:ext cx="474753" cy="44787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ACC21E5-3152-F477-0749-7728D3C39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3834" y="3924653"/>
            <a:ext cx="474753" cy="44787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3D2B5F7-49B0-1BE4-1846-92A63BA035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8944" y="3905223"/>
            <a:ext cx="474753" cy="44787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4E43C35-B6BB-CAE7-6F35-2654EC8398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58429" y="5651762"/>
            <a:ext cx="474753" cy="44787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35FDFA7-9E7D-F87D-AF4D-5BBA0D8361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5065" y="5651762"/>
            <a:ext cx="474753" cy="44787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920B573-6C46-2B24-6B05-BF024187FE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8776" y="5651762"/>
            <a:ext cx="474753" cy="44787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E7E67B9-FBF1-BC79-A72E-8D9607A67D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5860" y="5619886"/>
            <a:ext cx="474753" cy="44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4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4" y="476672"/>
            <a:ext cx="1036915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90456" y="-1412360"/>
              <a:ext cx="3972528" cy="168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ĐỌC NHẠC KẾT HỢP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VẬN ĐỘNG CƠ THỂ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THEO NHỊP ĐIỆU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90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8F6D35-884F-F9EC-44E1-9B54081767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4" t="9051" r="7264" b="69950"/>
          <a:stretch/>
        </p:blipFill>
        <p:spPr>
          <a:xfrm>
            <a:off x="550473" y="1118023"/>
            <a:ext cx="11212709" cy="42891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B88B25-B47D-18A4-813F-823C60C671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8" t="6607" r="61039" b="84650"/>
          <a:stretch/>
        </p:blipFill>
        <p:spPr>
          <a:xfrm>
            <a:off x="407368" y="328233"/>
            <a:ext cx="2880320" cy="11705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32AE381-805C-F039-AFA8-893F5A77B2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59" y="3456343"/>
            <a:ext cx="754702" cy="7484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802C5F-9A78-C8A1-942E-1D60EB6582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097" y="3392862"/>
            <a:ext cx="754702" cy="7484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EC71AE7-5E1A-4A7E-19BB-25362F9094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811" y="5170820"/>
            <a:ext cx="793399" cy="7484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704432-F92A-C336-394F-571A98E866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237" y="5193152"/>
            <a:ext cx="793399" cy="7484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F0A6EAC-A7EE-BDE1-D1AB-0423C573EE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153" y="3501008"/>
            <a:ext cx="754702" cy="7038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C7A2125-FE84-8179-F8B1-A51A30500D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312" y="3437527"/>
            <a:ext cx="754702" cy="70382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03D9246-A8AC-F5BB-4C21-C1A078AA91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99" y="5229200"/>
            <a:ext cx="793399" cy="7038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4C9D0A6-B0F2-9032-16C3-3CF8F6AC18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03" y="5193152"/>
            <a:ext cx="793399" cy="7038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3C33C8E-BD32-E644-05FA-4B63DAD026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631" y="3434010"/>
            <a:ext cx="754702" cy="7484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9EF7B62-CF4B-AB54-BF9A-89921713B1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39" y="3456343"/>
            <a:ext cx="754702" cy="7038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14E002D-3BB8-E6F1-9133-E894DCB477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628" y="3411678"/>
            <a:ext cx="754702" cy="74848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E5F56C2-D2F1-A31C-F765-2F22DF5EAE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777" y="3456343"/>
            <a:ext cx="754702" cy="7038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6404B21-5BB5-FB97-EECC-99992B1E82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904" y="5186050"/>
            <a:ext cx="793399" cy="74848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43E255-C68E-A6E5-EF23-CD2E68FC01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053" y="5229200"/>
            <a:ext cx="793399" cy="70382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CD51067-A6DC-24F5-A300-EA7DF6CCB3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074" y="5294022"/>
            <a:ext cx="793399" cy="7038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09F03EC-6301-C9F1-8EBE-1949F2578F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66" y="5170820"/>
            <a:ext cx="793399" cy="74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0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5010326-9432-4108-88FE-BB3F68D74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079776" y="-4524"/>
            <a:ext cx="3600400" cy="1944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21FFCD-3C30-4921-8198-B48EEACF6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72816"/>
            <a:ext cx="11809312" cy="4536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3487F2-C868-4F7E-80CF-919F9E02D53A}"/>
              </a:ext>
            </a:extLst>
          </p:cNvPr>
          <p:cNvSpPr txBox="1"/>
          <p:nvPr/>
        </p:nvSpPr>
        <p:spPr>
          <a:xfrm>
            <a:off x="1343472" y="3884638"/>
            <a:ext cx="10066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Cambria" pitchFamily="18" charset="0"/>
              </a:rPr>
              <a:t>Bài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đọc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nhạc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số</a:t>
            </a:r>
            <a:r>
              <a:rPr lang="en-US" sz="3200" dirty="0">
                <a:latin typeface="Cambria" pitchFamily="18" charset="0"/>
              </a:rPr>
              <a:t> 1 </a:t>
            </a:r>
            <a:r>
              <a:rPr lang="en-US" sz="3200" dirty="0" err="1">
                <a:latin typeface="Cambria" pitchFamily="18" charset="0"/>
              </a:rPr>
              <a:t>có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những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tên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nốt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nhạc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nào</a:t>
            </a:r>
            <a:r>
              <a:rPr lang="en-US" sz="3200" dirty="0">
                <a:latin typeface="Cambria" pitchFamily="18" charset="0"/>
              </a:rPr>
              <a:t>?</a:t>
            </a:r>
            <a:endParaRPr lang="vi-VN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BBF145-3852-4890-BA4F-1AE126E58D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82206" y="3837906"/>
            <a:ext cx="561266" cy="743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E7EE16-AC27-42BB-904A-E535509175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82206" y="4918026"/>
            <a:ext cx="561266" cy="7432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9C84AE-89AB-421F-8A3E-FCEE9A1A9C66}"/>
              </a:ext>
            </a:extLst>
          </p:cNvPr>
          <p:cNvSpPr txBox="1"/>
          <p:nvPr/>
        </p:nvSpPr>
        <p:spPr>
          <a:xfrm>
            <a:off x="1343472" y="4989296"/>
            <a:ext cx="10066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Cambria" pitchFamily="18" charset="0"/>
              </a:rPr>
              <a:t>Hãy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đọc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các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nốt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nhạc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theo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kí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hiệu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bàn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tay</a:t>
            </a:r>
            <a:r>
              <a:rPr lang="en-US" sz="3200" dirty="0">
                <a:latin typeface="Cambria" pitchFamily="18" charset="0"/>
              </a:rPr>
              <a:t>.</a:t>
            </a:r>
            <a:endParaRPr lang="vi-VN" sz="3200" dirty="0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837DB538-DD84-4073-B829-9E0CCD72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574" y="731027"/>
            <a:ext cx="2562803" cy="8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3" tIns="47621" rIns="95243" bIns="47621">
            <a:spAutoFit/>
          </a:bodyPr>
          <a:lstStyle/>
          <a:p>
            <a:pPr algn="ctr" eaLnBrk="1" hangingPunct="1"/>
            <a:r>
              <a:rPr lang="en-US" sz="4800" b="1" dirty="0">
                <a:latin typeface="Cambria" pitchFamily="18" charset="0"/>
                <a:cs typeface="Times New Roman" pitchFamily="18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2165367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3" y="1268760"/>
            <a:ext cx="10369152" cy="4896544"/>
            <a:chOff x="7968207" y="-2834226"/>
            <a:chExt cx="9217024" cy="5215473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 b="2827"/>
            <a:stretch/>
          </p:blipFill>
          <p:spPr bwMode="auto">
            <a:xfrm>
              <a:off x="7968207" y="-2834226"/>
              <a:ext cx="9217024" cy="5215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5774" y="-1102217"/>
              <a:ext cx="3821889" cy="167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4800" b="1" dirty="0">
                  <a:latin typeface="Cambria" pitchFamily="18" charset="0"/>
                  <a:cs typeface="Times New Roman" pitchFamily="18" charset="0"/>
                </a:rPr>
                <a:t>ĐỌC </a:t>
              </a:r>
              <a:r>
                <a:rPr lang="en-US" sz="4800" b="1" i="1" dirty="0">
                  <a:latin typeface="Cambria" pitchFamily="18" charset="0"/>
                  <a:cs typeface="Times New Roman" pitchFamily="18" charset="0"/>
                </a:rPr>
                <a:t>TO – NHỎ </a:t>
              </a:r>
            </a:p>
            <a:p>
              <a:pPr algn="ctr" eaLnBrk="1" hangingPunct="1"/>
              <a:r>
                <a:rPr lang="en-US" sz="4800" b="1" dirty="0">
                  <a:latin typeface="Cambria" pitchFamily="18" charset="0"/>
                  <a:cs typeface="Times New Roman" pitchFamily="18" charset="0"/>
                </a:rPr>
                <a:t>THEO Ý THÍCH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2BD844A-6D3C-4A4C-997A-83D88ABAA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423" y="297210"/>
            <a:ext cx="49434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7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8F6D35-884F-F9EC-44E1-9B54081767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4" t="9051" r="7264" b="69950"/>
          <a:stretch/>
        </p:blipFill>
        <p:spPr>
          <a:xfrm>
            <a:off x="550473" y="1118023"/>
            <a:ext cx="11212709" cy="42891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B88B25-B47D-18A4-813F-823C60C671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8" t="6607" r="61039" b="84650"/>
          <a:stretch/>
        </p:blipFill>
        <p:spPr>
          <a:xfrm>
            <a:off x="407368" y="328233"/>
            <a:ext cx="2555087" cy="103835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464402D-7EA1-4091-8865-980A035408CB}"/>
              </a:ext>
            </a:extLst>
          </p:cNvPr>
          <p:cNvSpPr/>
          <p:nvPr/>
        </p:nvSpPr>
        <p:spPr>
          <a:xfrm>
            <a:off x="8760296" y="836712"/>
            <a:ext cx="2309504" cy="510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4DFE0E-727B-3245-4283-FDD36BA6F1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3429000"/>
            <a:ext cx="754887" cy="75488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0AE0BC2-063A-5FE5-7A6B-C171C099C7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3430136"/>
            <a:ext cx="754887" cy="75488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8B99B46-5DE8-F4B5-11B6-B973241332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3412212"/>
            <a:ext cx="754887" cy="75488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4FEA95A-B98F-1646-D967-F039120588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59" y="3412212"/>
            <a:ext cx="754887" cy="75488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6119B06-16C9-CB4C-E391-C3CF6CE46D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170" y="5085184"/>
            <a:ext cx="754887" cy="75488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5F4F38F-722D-AA87-1396-119D625C63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5066808"/>
            <a:ext cx="754887" cy="75488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BC1B376-C251-4779-AE77-680CDA73F2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5085184"/>
            <a:ext cx="754887" cy="75488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EC05500-E29B-4686-7A6D-71761D0EE4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585" y="5133163"/>
            <a:ext cx="754887" cy="75488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B1DD69F-1D6D-79B1-A58C-B13244541F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3645024"/>
            <a:ext cx="382269" cy="3822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DD82131-DB33-E2B1-A547-96E71B11BE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17" y="3672448"/>
            <a:ext cx="382269" cy="38226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F5BA2F5-1004-33E9-0358-F27D9CEFFE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18" y="5264283"/>
            <a:ext cx="382269" cy="38226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90C5C84-2EBF-C977-7976-9A6DE8BCC6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312" y="5311437"/>
            <a:ext cx="382269" cy="38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0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424C4B-A2E4-41CF-A86A-56D42E7DF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:a16="http://schemas.microsoft.com/office/drawing/2014/main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983432" y="332656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F9A53B-C068-4882-AA81-FC8419EF39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0" y="1844824"/>
            <a:ext cx="10801200" cy="4483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48F2D5-4BA9-CAE6-01A9-566D228694A6}"/>
              </a:ext>
            </a:extLst>
          </p:cNvPr>
          <p:cNvSpPr txBox="1"/>
          <p:nvPr/>
        </p:nvSpPr>
        <p:spPr>
          <a:xfrm>
            <a:off x="839416" y="3937150"/>
            <a:ext cx="5872608" cy="1755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 </a:t>
            </a:r>
            <a:r>
              <a:rPr lang="en-US" sz="3200" b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3200" b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3200" b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video </a:t>
            </a:r>
            <a:r>
              <a:rPr lang="en-US" sz="3200" b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32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32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vi-VN" sz="2400" b="1" dirty="0">
              <a:solidFill>
                <a:srgbClr val="1713C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BFB246-4755-7F9B-535E-454A52E2E7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24" y="3560184"/>
            <a:ext cx="4104456" cy="25093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72BBB3-AC79-6B6E-EB0B-E1C004549D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47330" r="13713" b="10689"/>
          <a:stretch/>
        </p:blipFill>
        <p:spPr>
          <a:xfrm>
            <a:off x="5879976" y="272078"/>
            <a:ext cx="3456384" cy="20991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C0DEEB-DE87-4510-A12C-CF19844AF6BD}"/>
              </a:ext>
            </a:extLst>
          </p:cNvPr>
          <p:cNvSpPr/>
          <p:nvPr/>
        </p:nvSpPr>
        <p:spPr>
          <a:xfrm>
            <a:off x="6280114" y="632118"/>
            <a:ext cx="2664296" cy="595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NGHE</a:t>
            </a:r>
            <a:endParaRPr lang="vi-VN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55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BA1A7D-0F59-4A0C-B6DC-0C2555358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8C22FA-87E8-72BA-4CFF-8F835E9DF0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0"/>
          <a:stretch/>
        </p:blipFill>
        <p:spPr>
          <a:xfrm>
            <a:off x="402528" y="227210"/>
            <a:ext cx="11310095" cy="27697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068292-F4A7-98E3-6D63-C78AAAF33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3187520"/>
            <a:ext cx="11233248" cy="301467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ED2D85F-651A-5389-89CD-AEA6BCF8E084}"/>
              </a:ext>
            </a:extLst>
          </p:cNvPr>
          <p:cNvGrpSpPr/>
          <p:nvPr/>
        </p:nvGrpSpPr>
        <p:grpSpPr>
          <a:xfrm>
            <a:off x="1341900" y="2258415"/>
            <a:ext cx="9225059" cy="2568032"/>
            <a:chOff x="1341900" y="2258415"/>
            <a:chExt cx="9225059" cy="2568032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35A65749-76E2-E0C5-A57E-F634FBD21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7482" y="2258415"/>
              <a:ext cx="4279477" cy="527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5243" tIns="47621" rIns="95243" bIns="47621">
              <a:spAutoFit/>
            </a:bodyPr>
            <a:lstStyle/>
            <a:p>
              <a:pPr algn="ctr" eaLnBrk="1" hangingPunct="1"/>
              <a:r>
                <a:rPr lang="en-US" sz="2800" b="1" dirty="0">
                  <a:solidFill>
                    <a:srgbClr val="1713C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2</a:t>
              </a:r>
            </a:p>
          </p:txBody>
        </p:sp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id="{F1343BC9-884D-622B-4184-4B0D3259F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900" y="3503967"/>
              <a:ext cx="3313940" cy="588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5243" tIns="47621" rIns="95243" bIns="4762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dirty="0">
                  <a:latin typeface="Cambria" pitchFamily="18" charset="0"/>
                </a:rPr>
                <a:t>ÔN TẬP BÀI HÁT:</a:t>
              </a:r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B811FC7C-C132-1475-2D46-411927DFC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5640" y="3991611"/>
              <a:ext cx="6842332" cy="834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5243" tIns="47621" rIns="95243" bIns="4762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800" b="1" dirty="0">
                  <a:solidFill>
                    <a:srgbClr val="FF0000"/>
                  </a:solidFill>
                  <a:latin typeface="Cambria" pitchFamily="18" charset="0"/>
                </a:rPr>
                <a:t>MÚA LÂN</a:t>
              </a:r>
            </a:p>
          </p:txBody>
        </p:sp>
      </p:grpSp>
      <p:sp>
        <p:nvSpPr>
          <p:cNvPr id="14" name="Text Box 10">
            <a:extLst>
              <a:ext uri="{FF2B5EF4-FFF2-40B4-BE49-F238E27FC236}">
                <a16:creationId xmlns:a16="http://schemas.microsoft.com/office/drawing/2014/main" id="{10939891-D18A-A30D-478F-C9CCDD1B4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576" y="4501300"/>
            <a:ext cx="2808312" cy="5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Cambria" pitchFamily="18" charset="0"/>
              </a:rPr>
              <a:t>ĐỌC NHẠC: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E831147B-70E6-B05F-6140-85AA26709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6316" y="4988944"/>
            <a:ext cx="6842332" cy="8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</p:spTree>
    <p:extLst>
      <p:ext uri="{BB962C8B-B14F-4D97-AF65-F5344CB8AC3E}">
        <p14:creationId xmlns:p14="http://schemas.microsoft.com/office/powerpoint/2010/main" val="274597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2411489-1591-4F95-9756-F467808BD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860956" y="1196752"/>
            <a:ext cx="104916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9B9D00C-C9D4-4E87-9BEB-23E9AF0D12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88" y="3108546"/>
            <a:ext cx="1296144" cy="1512168"/>
          </a:xfrm>
          <a:prstGeom prst="rect">
            <a:avLst/>
          </a:prstGeom>
        </p:spPr>
      </p:pic>
      <p:sp>
        <p:nvSpPr>
          <p:cNvPr id="29" name="Rectangle 3">
            <a:extLst>
              <a:ext uri="{FF2B5EF4-FFF2-40B4-BE49-F238E27FC236}">
                <a16:creationId xmlns:a16="http://schemas.microsoft.com/office/drawing/2014/main" id="{1F4E89BB-8D9A-4774-81A6-94E76D903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944" y="5125438"/>
            <a:ext cx="5832648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l" eaLnBrk="1" hangingPunct="1"/>
            <a:r>
              <a:rPr lang="en-US" sz="3000" b="1" i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Nhạc</a:t>
            </a:r>
            <a:r>
              <a:rPr lang="en-US" sz="3000" b="1" i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và</a:t>
            </a:r>
            <a:r>
              <a:rPr lang="en-US" sz="3000" b="1" i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lời</a:t>
            </a:r>
            <a:r>
              <a:rPr lang="en-US" sz="3000" b="1" i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: Y </a:t>
            </a:r>
            <a:r>
              <a:rPr lang="en-US" sz="3000" b="1" i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Vân</a:t>
            </a:r>
            <a:r>
              <a:rPr lang="en-US" sz="3000" b="1" i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– </a:t>
            </a:r>
            <a:r>
              <a:rPr lang="en-US" sz="3000" b="1" i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Phùng</a:t>
            </a:r>
            <a:r>
              <a:rPr lang="en-US" sz="3000" b="1" i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Sửu</a:t>
            </a:r>
            <a:endParaRPr lang="en-US" sz="3000" b="1" i="1" dirty="0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118" y="4149080"/>
            <a:ext cx="5119466" cy="101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Cambria" pitchFamily="18" charset="0"/>
              </a:rPr>
              <a:t>MÚA LÂN</a:t>
            </a: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3FF97CCC-0CFB-C63D-2CCF-2C427B2B8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968831" y="332656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03B167-DA25-3B31-13F3-DEEF74BE372F}"/>
              </a:ext>
            </a:extLst>
          </p:cNvPr>
          <p:cNvSpPr txBox="1"/>
          <p:nvPr/>
        </p:nvSpPr>
        <p:spPr>
          <a:xfrm>
            <a:off x="2410364" y="3612360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Cambria" pitchFamily="18" charset="0"/>
              </a:rPr>
              <a:t>ÔN TẬP BÀI HÁT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F28D3B-C8E2-4B1C-B5FE-E191D642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806" y="2780928"/>
            <a:ext cx="5862193" cy="3583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0A5660-0BA1-428D-858A-91454CD12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693" y="298366"/>
            <a:ext cx="5904656" cy="59046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F3ADE7-1304-3730-4588-6E7084DEC6D2}"/>
              </a:ext>
            </a:extLst>
          </p:cNvPr>
          <p:cNvSpPr/>
          <p:nvPr/>
        </p:nvSpPr>
        <p:spPr>
          <a:xfrm>
            <a:off x="1671602" y="586868"/>
            <a:ext cx="2664296" cy="595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NGHE GIAI ĐIỆU</a:t>
            </a:r>
            <a:endParaRPr lang="vi-VN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89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F28D3B-C8E2-4B1C-B5FE-E191D642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8977" y="2708920"/>
            <a:ext cx="5539886" cy="364266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464402D-7EA1-4091-8865-980A035408CB}"/>
              </a:ext>
            </a:extLst>
          </p:cNvPr>
          <p:cNvSpPr/>
          <p:nvPr/>
        </p:nvSpPr>
        <p:spPr>
          <a:xfrm>
            <a:off x="839416" y="836712"/>
            <a:ext cx="2309504" cy="510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2665BD-F009-4369-9036-96A7CEF6E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693" y="298366"/>
            <a:ext cx="590465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4" y="1124744"/>
            <a:ext cx="10369152" cy="5101138"/>
            <a:chOff x="7968208" y="-2937582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2937582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0696" y="-1223459"/>
              <a:ext cx="3672047" cy="1504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4800" b="1" dirty="0">
                  <a:latin typeface="Cambria" pitchFamily="18" charset="0"/>
                  <a:cs typeface="Times New Roman" pitchFamily="18" charset="0"/>
                </a:rPr>
                <a:t>HÁT KẾT HỢP</a:t>
              </a:r>
            </a:p>
            <a:p>
              <a:pPr algn="ctr" eaLnBrk="1" hangingPunct="1"/>
              <a:r>
                <a:rPr lang="en-US" sz="4800" b="1" dirty="0">
                  <a:latin typeface="Cambria" pitchFamily="18" charset="0"/>
                  <a:cs typeface="Times New Roman" pitchFamily="18" charset="0"/>
                </a:rPr>
                <a:t>GÕ ĐỆM</a:t>
              </a:r>
            </a:p>
          </p:txBody>
        </p:sp>
      </p:grpSp>
      <p:pic>
        <p:nvPicPr>
          <p:cNvPr id="8" name="Picture 13">
            <a:extLst>
              <a:ext uri="{FF2B5EF4-FFF2-40B4-BE49-F238E27FC236}">
                <a16:creationId xmlns:a16="http://schemas.microsoft.com/office/drawing/2014/main" id="{1A76EE6C-AE49-404C-A29D-8597CB49C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968831" y="332656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72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F28D3B-C8E2-4B1C-B5FE-E191D642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392" y="3610499"/>
            <a:ext cx="4680520" cy="26988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47F6AD-5895-4940-98A9-56DE6DEB6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693" y="298366"/>
            <a:ext cx="5904656" cy="5904656"/>
          </a:xfrm>
          <a:prstGeom prst="rect">
            <a:avLst/>
          </a:prstGeom>
        </p:spPr>
      </p:pic>
      <p:pic>
        <p:nvPicPr>
          <p:cNvPr id="1026" name="Picture 16">
            <a:extLst>
              <a:ext uri="{FF2B5EF4-FFF2-40B4-BE49-F238E27FC236}">
                <a16:creationId xmlns:a16="http://schemas.microsoft.com/office/drawing/2014/main" id="{B6C4A89F-7012-DACD-AD64-EDE070A93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2" y="1788490"/>
            <a:ext cx="4976002" cy="188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98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7971</TotalTime>
  <Words>137</Words>
  <Application>Microsoft Office PowerPoint</Application>
  <PresentationFormat>Widescreen</PresentationFormat>
  <Paragraphs>35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Times New Roman</vt:lpstr>
      <vt:lpstr>ZapfChancery-Medium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633</cp:revision>
  <dcterms:created xsi:type="dcterms:W3CDTF">2010-04-30T18:19:48Z</dcterms:created>
  <dcterms:modified xsi:type="dcterms:W3CDTF">2025-09-12T14:36:41Z</dcterms:modified>
</cp:coreProperties>
</file>