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2" y="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0701EE3-FE95-4F80-BE3A-5D8D6FD47D77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057320" y="214308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483320" y="3365280"/>
            <a:ext cx="6858000" cy="127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8" name="Text Box 26"/>
          <p:cNvSpPr/>
          <p:nvPr/>
        </p:nvSpPr>
        <p:spPr>
          <a:xfrm>
            <a:off x="843120" y="285840"/>
            <a:ext cx="950112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giỏi gõ tài?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5" name="Freeform 149"/>
                  <p:cNvGrpSpPr/>
                  <p:nvPr/>
                </p:nvGrpSpPr>
                <p:grpSpPr>
                  <a:xfrm>
                    <a:off x="9176760" y="1552320"/>
                    <a:ext cx="176040" cy="94680"/>
                    <a:chOff x="9176760" y="1552320"/>
                    <a:chExt cx="176040" cy="94680"/>
                  </a:xfrm>
                </p:grpSpPr>
                <p:pic>
                  <p:nvPicPr>
                    <p:cNvPr id="8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6760" y="1552320"/>
                      <a:ext cx="17604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9186480" y="1565280"/>
                      <a:ext cx="15696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" name="Freeform 191"/>
                  <p:cNvSpPr/>
                  <p:nvPr/>
                </p:nvSpPr>
                <p:spPr>
                  <a:xfrm>
                    <a:off x="890316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0" name="Freeform 149"/>
                  <p:cNvGrpSpPr/>
                  <p:nvPr/>
                </p:nvGrpSpPr>
                <p:grpSpPr>
                  <a:xfrm>
                    <a:off x="8816040" y="1552320"/>
                    <a:ext cx="181080" cy="94680"/>
                    <a:chOff x="8816040" y="1552320"/>
                    <a:chExt cx="181080" cy="94680"/>
                  </a:xfrm>
                </p:grpSpPr>
                <p:pic>
                  <p:nvPicPr>
                    <p:cNvPr id="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6040" y="1552320"/>
                      <a:ext cx="18108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" name="Freeform 91"/>
                    <p:cNvSpPr/>
                    <p:nvPr/>
                  </p:nvSpPr>
                  <p:spPr>
                    <a:xfrm>
                      <a:off x="8828280" y="1565280"/>
                      <a:ext cx="15624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3" name="Freeform 191"/>
                  <p:cNvSpPr/>
                  <p:nvPr/>
                </p:nvSpPr>
                <p:spPr>
                  <a:xfrm>
                    <a:off x="8579160" y="1296720"/>
                    <a:ext cx="45864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5" name="Freeform 149"/>
                  <p:cNvGrpSpPr/>
                  <p:nvPr/>
                </p:nvGrpSpPr>
                <p:grpSpPr>
                  <a:xfrm>
                    <a:off x="8509680" y="1552320"/>
                    <a:ext cx="167400" cy="94680"/>
                    <a:chOff x="8509680" y="1552320"/>
                    <a:chExt cx="167400" cy="94680"/>
                  </a:xfrm>
                </p:grpSpPr>
                <p:pic>
                  <p:nvPicPr>
                    <p:cNvPr id="9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9680" y="1552320"/>
                      <a:ext cx="16740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" name="Freeform 96"/>
                    <p:cNvSpPr/>
                    <p:nvPr/>
                  </p:nvSpPr>
                  <p:spPr>
                    <a:xfrm>
                      <a:off x="8518680" y="1565280"/>
                      <a:ext cx="14904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" name="Freeform 191"/>
                  <p:cNvSpPr/>
                  <p:nvPr/>
                </p:nvSpPr>
                <p:spPr>
                  <a:xfrm>
                    <a:off x="824940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0" name="Freeform 149"/>
                  <p:cNvGrpSpPr/>
                  <p:nvPr/>
                </p:nvGrpSpPr>
                <p:grpSpPr>
                  <a:xfrm>
                    <a:off x="8195760" y="1552320"/>
                    <a:ext cx="182160" cy="94680"/>
                    <a:chOff x="8195760" y="1552320"/>
                    <a:chExt cx="182160" cy="94680"/>
                  </a:xfrm>
                </p:grpSpPr>
                <p:pic>
                  <p:nvPicPr>
                    <p:cNvPr id="10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5760" y="1552320"/>
                      <a:ext cx="18216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2" name="Freeform 101"/>
                    <p:cNvSpPr/>
                    <p:nvPr/>
                  </p:nvSpPr>
                  <p:spPr>
                    <a:xfrm>
                      <a:off x="8208000" y="1565280"/>
                      <a:ext cx="15732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3" name="Freeform 191"/>
                  <p:cNvSpPr/>
                  <p:nvPr/>
                </p:nvSpPr>
                <p:spPr>
                  <a:xfrm>
                    <a:off x="7922160" y="1296720"/>
                    <a:ext cx="43560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5" name="Freeform 149"/>
                  <p:cNvGrpSpPr/>
                  <p:nvPr/>
                </p:nvGrpSpPr>
                <p:grpSpPr>
                  <a:xfrm>
                    <a:off x="7866000" y="1552320"/>
                    <a:ext cx="172800" cy="94680"/>
                    <a:chOff x="7866000" y="1552320"/>
                    <a:chExt cx="172800" cy="94680"/>
                  </a:xfrm>
                </p:grpSpPr>
                <p:pic>
                  <p:nvPicPr>
                    <p:cNvPr id="10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66000" y="1552320"/>
                      <a:ext cx="17280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7" name="Freeform 106"/>
                    <p:cNvSpPr/>
                    <p:nvPr/>
                  </p:nvSpPr>
                  <p:spPr>
                    <a:xfrm>
                      <a:off x="7875000" y="1565280"/>
                      <a:ext cx="15408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8" name="Freeform 191"/>
                  <p:cNvSpPr/>
                  <p:nvPr/>
                </p:nvSpPr>
                <p:spPr>
                  <a:xfrm>
                    <a:off x="759852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0" name="Freeform 149"/>
                  <p:cNvGrpSpPr/>
                  <p:nvPr/>
                </p:nvGrpSpPr>
                <p:grpSpPr>
                  <a:xfrm>
                    <a:off x="7526160" y="1554840"/>
                    <a:ext cx="195120" cy="91800"/>
                    <a:chOff x="7526160" y="1554840"/>
                    <a:chExt cx="195120" cy="91800"/>
                  </a:xfrm>
                </p:grpSpPr>
                <p:pic>
                  <p:nvPicPr>
                    <p:cNvPr id="11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6160" y="1554840"/>
                      <a:ext cx="1951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2" name="Freeform 111"/>
                    <p:cNvSpPr/>
                    <p:nvPr/>
                  </p:nvSpPr>
                  <p:spPr>
                    <a:xfrm>
                      <a:off x="7539120" y="1567440"/>
                      <a:ext cx="168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3" name="Freeform 191"/>
                  <p:cNvSpPr/>
                  <p:nvPr/>
                </p:nvSpPr>
                <p:spPr>
                  <a:xfrm>
                    <a:off x="7265520" y="1293840"/>
                    <a:ext cx="413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5" name="Freeform 149"/>
                  <p:cNvGrpSpPr/>
                  <p:nvPr/>
                </p:nvGrpSpPr>
                <p:grpSpPr>
                  <a:xfrm>
                    <a:off x="7209720" y="1554840"/>
                    <a:ext cx="159480" cy="91800"/>
                    <a:chOff x="7209720" y="1554840"/>
                    <a:chExt cx="159480" cy="91800"/>
                  </a:xfrm>
                </p:grpSpPr>
                <p:pic>
                  <p:nvPicPr>
                    <p:cNvPr id="11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972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7" name="Freeform 116"/>
                    <p:cNvSpPr/>
                    <p:nvPr/>
                  </p:nvSpPr>
                  <p:spPr>
                    <a:xfrm>
                      <a:off x="721800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8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0" name="Freeform 149"/>
                  <p:cNvGrpSpPr/>
                  <p:nvPr/>
                </p:nvGrpSpPr>
                <p:grpSpPr>
                  <a:xfrm>
                    <a:off x="6864120" y="1554840"/>
                    <a:ext cx="156240" cy="91800"/>
                    <a:chOff x="6864120" y="1554840"/>
                    <a:chExt cx="156240" cy="91800"/>
                  </a:xfrm>
                </p:grpSpPr>
                <p:pic>
                  <p:nvPicPr>
                    <p:cNvPr id="12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6412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2" name="Freeform 121"/>
                    <p:cNvSpPr/>
                    <p:nvPr/>
                  </p:nvSpPr>
                  <p:spPr>
                    <a:xfrm>
                      <a:off x="687420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3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5" name="Freeform 149"/>
                  <p:cNvGrpSpPr/>
                  <p:nvPr/>
                </p:nvGrpSpPr>
                <p:grpSpPr>
                  <a:xfrm>
                    <a:off x="6563160" y="1554840"/>
                    <a:ext cx="180360" cy="91800"/>
                    <a:chOff x="6563160" y="1554840"/>
                    <a:chExt cx="180360" cy="91800"/>
                  </a:xfrm>
                </p:grpSpPr>
                <p:pic>
                  <p:nvPicPr>
                    <p:cNvPr id="1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63160" y="1554840"/>
                      <a:ext cx="1803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7" name="Freeform 126"/>
                    <p:cNvSpPr/>
                    <p:nvPr/>
                  </p:nvSpPr>
                  <p:spPr>
                    <a:xfrm>
                      <a:off x="6572160" y="1567440"/>
                      <a:ext cx="16056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8" name="Freeform 191"/>
                  <p:cNvSpPr/>
                  <p:nvPr/>
                </p:nvSpPr>
                <p:spPr>
                  <a:xfrm>
                    <a:off x="6287760" y="1293840"/>
                    <a:ext cx="4280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0" name="Freeform 149"/>
                  <p:cNvGrpSpPr/>
                  <p:nvPr/>
                </p:nvGrpSpPr>
                <p:grpSpPr>
                  <a:xfrm>
                    <a:off x="6215760" y="1554840"/>
                    <a:ext cx="203760" cy="91800"/>
                    <a:chOff x="6215760" y="1554840"/>
                    <a:chExt cx="203760" cy="91800"/>
                  </a:xfrm>
                </p:grpSpPr>
                <p:pic>
                  <p:nvPicPr>
                    <p:cNvPr id="1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5760" y="1554840"/>
                      <a:ext cx="2037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2" name="Freeform 131"/>
                    <p:cNvSpPr/>
                    <p:nvPr/>
                  </p:nvSpPr>
                  <p:spPr>
                    <a:xfrm>
                      <a:off x="6228720" y="1567440"/>
                      <a:ext cx="1756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3" name="Freeform 191"/>
                  <p:cNvSpPr/>
                  <p:nvPr/>
                </p:nvSpPr>
                <p:spPr>
                  <a:xfrm>
                    <a:off x="5963760" y="1293840"/>
                    <a:ext cx="4345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5" name="Freeform 149"/>
                  <p:cNvGrpSpPr/>
                  <p:nvPr/>
                </p:nvGrpSpPr>
                <p:grpSpPr>
                  <a:xfrm>
                    <a:off x="5893560" y="1554840"/>
                    <a:ext cx="199080" cy="91800"/>
                    <a:chOff x="5893560" y="1554840"/>
                    <a:chExt cx="199080" cy="91800"/>
                  </a:xfrm>
                </p:grpSpPr>
                <p:pic>
                  <p:nvPicPr>
                    <p:cNvPr id="1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93560" y="1554840"/>
                      <a:ext cx="199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7" name="Freeform 136"/>
                    <p:cNvSpPr/>
                    <p:nvPr/>
                  </p:nvSpPr>
                  <p:spPr>
                    <a:xfrm>
                      <a:off x="5903280" y="1567440"/>
                      <a:ext cx="177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8" name="Freeform 191"/>
                  <p:cNvSpPr/>
                  <p:nvPr/>
                </p:nvSpPr>
                <p:spPr>
                  <a:xfrm>
                    <a:off x="5636880" y="1293840"/>
                    <a:ext cx="3895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1" name="Freeform 149"/>
                  <p:cNvGrpSpPr/>
                  <p:nvPr/>
                </p:nvGrpSpPr>
                <p:grpSpPr>
                  <a:xfrm>
                    <a:off x="5608800" y="1550520"/>
                    <a:ext cx="208080" cy="95760"/>
                    <a:chOff x="5608800" y="1550520"/>
                    <a:chExt cx="208080" cy="95760"/>
                  </a:xfrm>
                </p:grpSpPr>
                <p:pic>
                  <p:nvPicPr>
                    <p:cNvPr id="1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0520"/>
                      <a:ext cx="20808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3" name="Freeform 142"/>
                    <p:cNvSpPr/>
                    <p:nvPr/>
                  </p:nvSpPr>
                  <p:spPr>
                    <a:xfrm>
                      <a:off x="5623200" y="1563120"/>
                      <a:ext cx="17964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4" name="Freeform 191"/>
                  <p:cNvSpPr/>
                  <p:nvPr/>
                </p:nvSpPr>
                <p:spPr>
                  <a:xfrm>
                    <a:off x="5361120" y="1296360"/>
                    <a:ext cx="4305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6" name="Freeform 149"/>
                  <p:cNvGrpSpPr/>
                  <p:nvPr/>
                </p:nvGrpSpPr>
                <p:grpSpPr>
                  <a:xfrm>
                    <a:off x="5311080" y="1550520"/>
                    <a:ext cx="184680" cy="95760"/>
                    <a:chOff x="5311080" y="1550520"/>
                    <a:chExt cx="184680" cy="95760"/>
                  </a:xfrm>
                </p:grpSpPr>
                <p:pic>
                  <p:nvPicPr>
                    <p:cNvPr id="1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11080" y="1550520"/>
                      <a:ext cx="18468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8" name="Freeform 147"/>
                    <p:cNvSpPr/>
                    <p:nvPr/>
                  </p:nvSpPr>
                  <p:spPr>
                    <a:xfrm>
                      <a:off x="5321160" y="1563120"/>
                      <a:ext cx="16452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9" name="Freeform 191"/>
                  <p:cNvSpPr/>
                  <p:nvPr/>
                </p:nvSpPr>
                <p:spPr>
                  <a:xfrm>
                    <a:off x="5037120" y="1296360"/>
                    <a:ext cx="37404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1" name="Freeform 149"/>
                  <p:cNvGrpSpPr/>
                  <p:nvPr/>
                </p:nvGrpSpPr>
                <p:grpSpPr>
                  <a:xfrm>
                    <a:off x="4991400" y="1550520"/>
                    <a:ext cx="171720" cy="95760"/>
                    <a:chOff x="4991400" y="1550520"/>
                    <a:chExt cx="171720" cy="95760"/>
                  </a:xfrm>
                </p:grpSpPr>
                <p:pic>
                  <p:nvPicPr>
                    <p:cNvPr id="1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91400" y="1550520"/>
                      <a:ext cx="17172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3" name="Freeform 152"/>
                    <p:cNvSpPr/>
                    <p:nvPr/>
                  </p:nvSpPr>
                  <p:spPr>
                    <a:xfrm>
                      <a:off x="5002920" y="1563120"/>
                      <a:ext cx="14832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4" name="Freeform 191"/>
                  <p:cNvSpPr/>
                  <p:nvPr/>
                </p:nvSpPr>
                <p:spPr>
                  <a:xfrm>
                    <a:off x="4707360" y="1296360"/>
                    <a:ext cx="44748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6" name="Freeform 149"/>
                  <p:cNvGrpSpPr/>
                  <p:nvPr/>
                </p:nvGrpSpPr>
                <p:grpSpPr>
                  <a:xfrm>
                    <a:off x="4658040" y="1550520"/>
                    <a:ext cx="177840" cy="95760"/>
                    <a:chOff x="4658040" y="1550520"/>
                    <a:chExt cx="177840" cy="95760"/>
                  </a:xfrm>
                </p:grpSpPr>
                <p:pic>
                  <p:nvPicPr>
                    <p:cNvPr id="1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8040" y="1550520"/>
                      <a:ext cx="17784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8" name="Freeform 157"/>
                    <p:cNvSpPr/>
                    <p:nvPr/>
                  </p:nvSpPr>
                  <p:spPr>
                    <a:xfrm>
                      <a:off x="4667400" y="1563120"/>
                      <a:ext cx="15840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9" name="Freeform 191"/>
                  <p:cNvSpPr/>
                  <p:nvPr/>
                </p:nvSpPr>
                <p:spPr>
                  <a:xfrm>
                    <a:off x="4380120" y="1296360"/>
                    <a:ext cx="40392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1" name="Freeform 149"/>
                  <p:cNvGrpSpPr/>
                  <p:nvPr/>
                </p:nvGrpSpPr>
                <p:grpSpPr>
                  <a:xfrm>
                    <a:off x="4326840" y="1550520"/>
                    <a:ext cx="185400" cy="95760"/>
                    <a:chOff x="4326840" y="1550520"/>
                    <a:chExt cx="185400" cy="95760"/>
                  </a:xfrm>
                </p:grpSpPr>
                <p:pic>
                  <p:nvPicPr>
                    <p:cNvPr id="1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6840" y="1550520"/>
                      <a:ext cx="18540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3" name="Freeform 162"/>
                    <p:cNvSpPr/>
                    <p:nvPr/>
                  </p:nvSpPr>
                  <p:spPr>
                    <a:xfrm>
                      <a:off x="4339080" y="1563120"/>
                      <a:ext cx="15984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4" name="Freeform 191"/>
                  <p:cNvSpPr/>
                  <p:nvPr/>
                </p:nvSpPr>
                <p:spPr>
                  <a:xfrm>
                    <a:off x="4056480" y="1296360"/>
                    <a:ext cx="4089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6" name="Freeform 149"/>
                  <p:cNvGrpSpPr/>
                  <p:nvPr/>
                </p:nvGrpSpPr>
                <p:grpSpPr>
                  <a:xfrm>
                    <a:off x="4013640" y="1553400"/>
                    <a:ext cx="165600" cy="92880"/>
                    <a:chOff x="4013640" y="1553400"/>
                    <a:chExt cx="165600" cy="92880"/>
                  </a:xfrm>
                </p:grpSpPr>
                <p:pic>
                  <p:nvPicPr>
                    <p:cNvPr id="1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3640" y="1553400"/>
                      <a:ext cx="1656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8" name="Freeform 167"/>
                    <p:cNvSpPr/>
                    <p:nvPr/>
                  </p:nvSpPr>
                  <p:spPr>
                    <a:xfrm>
                      <a:off x="4022280" y="1565640"/>
                      <a:ext cx="1476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9" name="Freeform 191"/>
                  <p:cNvSpPr/>
                  <p:nvPr/>
                </p:nvSpPr>
                <p:spPr>
                  <a:xfrm>
                    <a:off x="3723480" y="1293840"/>
                    <a:ext cx="3628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1" name="Freeform 149"/>
                  <p:cNvGrpSpPr/>
                  <p:nvPr/>
                </p:nvGrpSpPr>
                <p:grpSpPr>
                  <a:xfrm>
                    <a:off x="3664800" y="1553400"/>
                    <a:ext cx="187560" cy="92880"/>
                    <a:chOff x="3664800" y="1553400"/>
                    <a:chExt cx="187560" cy="92880"/>
                  </a:xfrm>
                </p:grpSpPr>
                <p:pic>
                  <p:nvPicPr>
                    <p:cNvPr id="1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4800" y="1553400"/>
                      <a:ext cx="1875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3" name="Freeform 172"/>
                    <p:cNvSpPr/>
                    <p:nvPr/>
                  </p:nvSpPr>
                  <p:spPr>
                    <a:xfrm>
                      <a:off x="3677040" y="1565640"/>
                      <a:ext cx="1620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4" name="Freeform 191"/>
                  <p:cNvSpPr/>
                  <p:nvPr/>
                </p:nvSpPr>
                <p:spPr>
                  <a:xfrm>
                    <a:off x="3396600" y="1293840"/>
                    <a:ext cx="3880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6" name="Freeform 149"/>
                  <p:cNvGrpSpPr/>
                  <p:nvPr/>
                </p:nvGrpSpPr>
                <p:grpSpPr>
                  <a:xfrm>
                    <a:off x="3345840" y="1553400"/>
                    <a:ext cx="182520" cy="92880"/>
                    <a:chOff x="3345840" y="1553400"/>
                    <a:chExt cx="182520" cy="92880"/>
                  </a:xfrm>
                </p:grpSpPr>
                <p:pic>
                  <p:nvPicPr>
                    <p:cNvPr id="1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5840" y="1553400"/>
                      <a:ext cx="182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8" name="Freeform 177"/>
                    <p:cNvSpPr/>
                    <p:nvPr/>
                  </p:nvSpPr>
                  <p:spPr>
                    <a:xfrm>
                      <a:off x="3355200" y="1565640"/>
                      <a:ext cx="1627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9" name="Freeform 191"/>
                  <p:cNvSpPr/>
                  <p:nvPr/>
                </p:nvSpPr>
                <p:spPr>
                  <a:xfrm>
                    <a:off x="3072600" y="1293840"/>
                    <a:ext cx="3978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1" name="Freeform 149"/>
                  <p:cNvGrpSpPr/>
                  <p:nvPr/>
                </p:nvGrpSpPr>
                <p:grpSpPr>
                  <a:xfrm>
                    <a:off x="3036960" y="1553400"/>
                    <a:ext cx="164520" cy="92880"/>
                    <a:chOff x="3036960" y="1553400"/>
                    <a:chExt cx="164520" cy="92880"/>
                  </a:xfrm>
                </p:grpSpPr>
                <p:pic>
                  <p:nvPicPr>
                    <p:cNvPr id="1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6960" y="1553400"/>
                      <a:ext cx="164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3" name="Freeform 182"/>
                    <p:cNvSpPr/>
                    <p:nvPr/>
                  </p:nvSpPr>
                  <p:spPr>
                    <a:xfrm>
                      <a:off x="3047400" y="1565640"/>
                      <a:ext cx="141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4" name="Freeform 191"/>
                  <p:cNvSpPr/>
                  <p:nvPr/>
                </p:nvSpPr>
                <p:spPr>
                  <a:xfrm>
                    <a:off x="2745720" y="1293840"/>
                    <a:ext cx="4284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6" name="Freeform 149"/>
                  <p:cNvGrpSpPr/>
                  <p:nvPr/>
                </p:nvGrpSpPr>
                <p:grpSpPr>
                  <a:xfrm>
                    <a:off x="2719080" y="1553400"/>
                    <a:ext cx="158400" cy="92880"/>
                    <a:chOff x="2719080" y="1553400"/>
                    <a:chExt cx="158400" cy="92880"/>
                  </a:xfrm>
                </p:grpSpPr>
                <p:pic>
                  <p:nvPicPr>
                    <p:cNvPr id="1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9080" y="1553400"/>
                      <a:ext cx="158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8" name="Freeform 187"/>
                    <p:cNvSpPr/>
                    <p:nvPr/>
                  </p:nvSpPr>
                  <p:spPr>
                    <a:xfrm>
                      <a:off x="2727000" y="1565640"/>
                      <a:ext cx="141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9" name="Freeform 191"/>
                  <p:cNvSpPr/>
                  <p:nvPr/>
                </p:nvSpPr>
                <p:spPr>
                  <a:xfrm>
                    <a:off x="2421720" y="1293840"/>
                    <a:ext cx="432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1" name="Freeform 149"/>
                  <p:cNvGrpSpPr/>
                  <p:nvPr/>
                </p:nvGrpSpPr>
                <p:grpSpPr>
                  <a:xfrm>
                    <a:off x="2376000" y="1553400"/>
                    <a:ext cx="174600" cy="92880"/>
                    <a:chOff x="2376000" y="1553400"/>
                    <a:chExt cx="174600" cy="92880"/>
                  </a:xfrm>
                </p:grpSpPr>
                <p:pic>
                  <p:nvPicPr>
                    <p:cNvPr id="1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6000" y="1553400"/>
                      <a:ext cx="1746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3" name="Freeform 192"/>
                    <p:cNvSpPr/>
                    <p:nvPr/>
                  </p:nvSpPr>
                  <p:spPr>
                    <a:xfrm>
                      <a:off x="2387160" y="1565640"/>
                      <a:ext cx="1504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4" name="Freeform 191"/>
                  <p:cNvSpPr/>
                  <p:nvPr/>
                </p:nvSpPr>
                <p:spPr>
                  <a:xfrm>
                    <a:off x="2094840" y="1293840"/>
                    <a:ext cx="4024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4" name="Picture 3" descr="D:\GIÁO ÁN 1 2020-2021\HÌNH SOẠN GIÁO ÁN\BỘ GÕ CƠ THỂ\Picture5 - Copy (2).png"/>
          <p:cNvPicPr/>
          <p:nvPr/>
        </p:nvPicPr>
        <p:blipFill>
          <a:blip r:embed="rId14"/>
          <a:stretch/>
        </p:blipFill>
        <p:spPr>
          <a:xfrm>
            <a:off x="4622760" y="2095560"/>
            <a:ext cx="1654200" cy="156060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1" descr="D:\GIÁO ÁN 1 2020-2021\HÌNH SOẠN GIÁO ÁN\Nhạc cụ\Trống con\Trống con - Copy (3).jpg"/>
          <p:cNvPicPr/>
          <p:nvPr/>
        </p:nvPicPr>
        <p:blipFill>
          <a:blip r:embed="rId15"/>
          <a:stretch/>
        </p:blipFill>
        <p:spPr>
          <a:xfrm>
            <a:off x="2128680" y="3656160"/>
            <a:ext cx="2224080" cy="1485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2" descr="D:\GIÁO ÁN 1 2020-2021\HÌNH SOẠN GIÁO ÁN\Nhạc cụ\Thanh phách\Thanh phách.jpg"/>
          <p:cNvPicPr/>
          <p:nvPr/>
        </p:nvPicPr>
        <p:blipFill>
          <a:blip r:embed="rId16"/>
          <a:srcRect l="43149" t="15364" r="42964" b="76113"/>
          <a:stretch/>
        </p:blipFill>
        <p:spPr>
          <a:xfrm>
            <a:off x="7027920" y="3400560"/>
            <a:ext cx="1569960" cy="135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Ca hát"/>
          <p:cNvPicPr/>
          <p:nvPr/>
        </p:nvPicPr>
        <p:blipFill>
          <a:blip r:embed="rId3">
            <a:lum contrast="40000"/>
          </a:blip>
          <a:stretch/>
        </p:blipFill>
        <p:spPr>
          <a:xfrm>
            <a:off x="414360" y="1071720"/>
            <a:ext cx="10144080" cy="3973320"/>
          </a:xfrm>
          <a:prstGeom prst="rect">
            <a:avLst/>
          </a:prstGeom>
          <a:ln w="0">
            <a:noFill/>
          </a:ln>
        </p:spPr>
      </p:pic>
      <p:sp>
        <p:nvSpPr>
          <p:cNvPr id="209" name="Text Box 9"/>
          <p:cNvSpPr/>
          <p:nvPr/>
        </p:nvSpPr>
        <p:spPr>
          <a:xfrm>
            <a:off x="3182760" y="4848120"/>
            <a:ext cx="46087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ÔN TẬP CUỐI NĂM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2" name="Rectangle 13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3" name="Picture 8" descr="D:\GIÁO ÁN 1 2020-2021\HÌNH SOẠN GIÁO ÁN\Ôn tập\CUỐI NĂM\Ôn tập cuối năm - Copy (2).jpg"/>
          <p:cNvPicPr/>
          <p:nvPr/>
        </p:nvPicPr>
        <p:blipFill>
          <a:blip r:embed="rId3"/>
          <a:srcRect r="62250" b="65318"/>
          <a:stretch/>
        </p:blipFill>
        <p:spPr>
          <a:xfrm>
            <a:off x="463680" y="1076400"/>
            <a:ext cx="3792240" cy="69840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D:\GIÁO ÁN 1 2020-2021\HÌNH SOẠN GIÁO ÁN\Ôn tập\CUỐI NĂM\Ôn tập cuối năm - Copy (2).jpg"/>
          <p:cNvPicPr/>
          <p:nvPr/>
        </p:nvPicPr>
        <p:blipFill>
          <a:blip r:embed="rId3"/>
          <a:srcRect l="52829" t="41847" b="16727"/>
          <a:stretch/>
        </p:blipFill>
        <p:spPr>
          <a:xfrm>
            <a:off x="1957320" y="3933720"/>
            <a:ext cx="7561440" cy="124488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8" descr="D:\GIÁO ÁN 1 2020-2021\HÌNH SOẠN GIÁO ÁN\Ôn tập\CUỐI NĂM\Ôn tập cuối năm - Copy (2).jpg"/>
          <p:cNvPicPr/>
          <p:nvPr/>
        </p:nvPicPr>
        <p:blipFill>
          <a:blip r:embed="rId3"/>
          <a:srcRect t="42896" r="50006"/>
          <a:stretch/>
        </p:blipFill>
        <p:spPr>
          <a:xfrm>
            <a:off x="1679400" y="1947960"/>
            <a:ext cx="7479000" cy="171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7" name="Picture 6" descr="D:\GIÁO ÁN 1 2020-2021\HÌNH SOẠN GIÁO ÁN\Ôn tập\CUỐI NĂM\Ôn tập cuối năm - Copy (3).jpg"/>
          <p:cNvPicPr/>
          <p:nvPr/>
        </p:nvPicPr>
        <p:blipFill>
          <a:blip r:embed="rId2">
            <a:biLevel thresh="50000"/>
          </a:blip>
          <a:stretch/>
        </p:blipFill>
        <p:spPr>
          <a:xfrm>
            <a:off x="230040" y="333360"/>
            <a:ext cx="10512720" cy="6264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5617" t="33297" r="72302" b="7371"/>
          <a:stretch/>
        </p:blipFill>
        <p:spPr>
          <a:xfrm>
            <a:off x="14400" y="3213000"/>
            <a:ext cx="5457600" cy="3586320"/>
          </a:xfrm>
          <a:prstGeom prst="rect">
            <a:avLst/>
          </a:prstGeom>
          <a:ln w="0">
            <a:noFill/>
          </a:ln>
        </p:spPr>
      </p:pic>
      <p:sp>
        <p:nvSpPr>
          <p:cNvPr id="219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0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27834" t="28599" r="50003" b="6358"/>
          <a:stretch/>
        </p:blipFill>
        <p:spPr>
          <a:xfrm>
            <a:off x="5918040" y="3665520"/>
            <a:ext cx="4897440" cy="314820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9" descr="D:\GIÁO ÁN 1 2020-2021\HÌNH SOẠN GIÁO ÁN\Ôn tập\CUỐI NĂM\Ôn tập cuối năm - Copy (4).jpg"/>
          <p:cNvPicPr/>
          <p:nvPr/>
        </p:nvPicPr>
        <p:blipFill>
          <a:blip r:embed="rId3"/>
          <a:srcRect l="26986" t="25587" r="50006"/>
          <a:stretch/>
        </p:blipFill>
        <p:spPr>
          <a:xfrm>
            <a:off x="157320" y="809640"/>
            <a:ext cx="5184720" cy="334008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72995" t="31466" r="5794" b="7155"/>
          <a:stretch/>
        </p:blipFill>
        <p:spPr>
          <a:xfrm>
            <a:off x="6075360" y="914400"/>
            <a:ext cx="4595760" cy="27637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D:\GIÁO ÁN 1 2020-2021\HÌNH SOẠN GIÁO ÁN\Ôn tập\CUỐI NĂM\Ôn tập cuối năm - Copy (4).jpg"/>
          <p:cNvPicPr/>
          <p:nvPr/>
        </p:nvPicPr>
        <p:blipFill>
          <a:blip r:embed="rId2"/>
          <a:srcRect r="16828" b="73491"/>
          <a:stretch/>
        </p:blipFill>
        <p:spPr>
          <a:xfrm>
            <a:off x="301680" y="260280"/>
            <a:ext cx="7518240" cy="654120"/>
          </a:xfrm>
          <a:prstGeom prst="rect">
            <a:avLst/>
          </a:prstGeom>
          <a:ln w="0">
            <a:noFill/>
          </a:ln>
        </p:spPr>
      </p:pic>
      <p:sp>
        <p:nvSpPr>
          <p:cNvPr id="224" name="Text Box 9"/>
          <p:cNvSpPr/>
          <p:nvPr/>
        </p:nvSpPr>
        <p:spPr>
          <a:xfrm>
            <a:off x="2490840" y="1287360"/>
            <a:ext cx="2490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Xúc xắc xúc xẻ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5" name="Text Box 9"/>
          <p:cNvSpPr/>
          <p:nvPr/>
        </p:nvSpPr>
        <p:spPr>
          <a:xfrm>
            <a:off x="6423120" y="1168560"/>
            <a:ext cx="24922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Cây gia đình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" name="Text Box 9"/>
          <p:cNvSpPr/>
          <p:nvPr/>
        </p:nvSpPr>
        <p:spPr>
          <a:xfrm>
            <a:off x="2717640" y="4365720"/>
            <a:ext cx="24926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Gà gáy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7" name="Text Box 9"/>
          <p:cNvSpPr/>
          <p:nvPr/>
        </p:nvSpPr>
        <p:spPr>
          <a:xfrm>
            <a:off x="6278400" y="4122720"/>
            <a:ext cx="29908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Ngôi sao lấp lánh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13" descr="D:\GIÁO ÁN 1 2020-2021\HÌNH SOẠN GIÁO ÁN\Ôn tập\CUỐI NĂM\Ôn tập cuối năm - Copy (5).jpg"/>
          <p:cNvPicPr/>
          <p:nvPr/>
        </p:nvPicPr>
        <p:blipFill>
          <a:blip r:embed="rId2"/>
          <a:srcRect l="26579" t="82470" r="51335" b="4496"/>
          <a:stretch/>
        </p:blipFill>
        <p:spPr>
          <a:xfrm>
            <a:off x="2428920" y="6369120"/>
            <a:ext cx="3176640" cy="52848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0" descr="D:\GIÁO ÁN 1 2020-2021\HÌNH SOẠN GIÁO ÁN\Ôn tập\CUỐI NĂM\Ôn tập cuối năm - Copy (5).jpg"/>
          <p:cNvPicPr/>
          <p:nvPr/>
        </p:nvPicPr>
        <p:blipFill>
          <a:blip r:embed="rId2"/>
          <a:srcRect l="74458" t="21902" r="2652"/>
          <a:stretch/>
        </p:blipFill>
        <p:spPr>
          <a:xfrm>
            <a:off x="6781680" y="3860640"/>
            <a:ext cx="3909960" cy="299736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9" descr="D:\GIÁO ÁN 1 2020-2021\HÌNH SOẠN GIÁO ÁN\Ôn tập\CUỐI NĂM\Ôn tập cuối năm - Copy (5).jpg"/>
          <p:cNvPicPr/>
          <p:nvPr/>
        </p:nvPicPr>
        <p:blipFill>
          <a:blip r:embed="rId2"/>
          <a:srcRect l="26579" t="21426" r="51335" b="24306"/>
          <a:stretch/>
        </p:blipFill>
        <p:spPr>
          <a:xfrm>
            <a:off x="1919160" y="3701880"/>
            <a:ext cx="3889440" cy="263232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2" name="Picture 6" descr="D:\GIÁO ÁN 1 2020-2021\HÌNH SOẠN GIÁO ÁN\Ôn tập\CUỐI NĂM\Ôn tập cuối năm - Copy (5).jpg"/>
          <p:cNvPicPr/>
          <p:nvPr/>
        </p:nvPicPr>
        <p:blipFill>
          <a:blip r:embed="rId3"/>
          <a:srcRect r="8950" b="77559"/>
          <a:stretch/>
        </p:blipFill>
        <p:spPr>
          <a:xfrm>
            <a:off x="326880" y="228600"/>
            <a:ext cx="10406160" cy="7603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6" descr="D:\GIÁO ÁN 1 2020-2021\HÌNH SOẠN GIÁO ÁN\Ôn tập\CUỐI NĂM\Ôn tập cuối năm - Copy (5).jpg"/>
          <p:cNvPicPr/>
          <p:nvPr/>
        </p:nvPicPr>
        <p:blipFill>
          <a:blip r:embed="rId2"/>
          <a:srcRect l="49549" t="23145" r="27923" b="23622"/>
          <a:stretch/>
        </p:blipFill>
        <p:spPr>
          <a:xfrm>
            <a:off x="5526000" y="968400"/>
            <a:ext cx="3492720" cy="23162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7" descr="D:\GIÁO ÁN 1 2020-2021\HÌNH SOẠN GIÁO ÁN\Ôn tập\CUỐI NĂM\Ôn tập cuối năm - Copy (5).jpg"/>
          <p:cNvPicPr/>
          <p:nvPr/>
        </p:nvPicPr>
        <p:blipFill>
          <a:blip r:embed="rId2"/>
          <a:srcRect l="4616" t="21363" r="73175" b="25404"/>
          <a:stretch/>
        </p:blipFill>
        <p:spPr>
          <a:xfrm>
            <a:off x="787320" y="957240"/>
            <a:ext cx="3114720" cy="221148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2" descr="D:\GIÁO ÁN 1 2020-2021\HÌNH SOẠN GIÁO ÁN\Ôn tập\CUỐI NĂM\Ôn tập cuối năm - Copy (5).jpg"/>
          <p:cNvPicPr/>
          <p:nvPr/>
        </p:nvPicPr>
        <p:blipFill>
          <a:blip r:embed="rId2"/>
          <a:srcRect l="4616" t="81579" r="73175" b="6569"/>
          <a:stretch/>
        </p:blipFill>
        <p:spPr>
          <a:xfrm>
            <a:off x="787320" y="3214800"/>
            <a:ext cx="3114720" cy="4921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14" descr="D:\GIÁO ÁN 1 2020-2021\HÌNH SOẠN GIÁO ÁN\Ôn tập\CUỐI NĂM\Ôn tập cuối năm - Copy (5).jpg"/>
          <p:cNvPicPr/>
          <p:nvPr/>
        </p:nvPicPr>
        <p:blipFill>
          <a:blip r:embed="rId2"/>
          <a:srcRect l="49021" t="81600" r="27389" b="5346"/>
          <a:stretch/>
        </p:blipFill>
        <p:spPr>
          <a:xfrm>
            <a:off x="5541840" y="3340080"/>
            <a:ext cx="3353040" cy="52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7791</TotalTime>
  <Words>26</Words>
  <Application>Microsoft Office PowerPoint</Application>
  <PresentationFormat>Custom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DejaVu Sans</vt:lpstr>
      <vt:lpstr>Arial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Windows User</cp:lastModifiedBy>
  <cp:revision>649</cp:revision>
  <dcterms:created xsi:type="dcterms:W3CDTF">2010-04-30T20:19:48Z</dcterms:created>
  <dcterms:modified xsi:type="dcterms:W3CDTF">2025-05-10T12:18:43Z</dcterms:modified>
  <dc:language>en-US</dc:language>
</cp:coreProperties>
</file>