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52" r:id="rId6"/>
    <p:sldId id="365" r:id="rId7"/>
    <p:sldId id="367" r:id="rId8"/>
    <p:sldId id="370" r:id="rId9"/>
    <p:sldId id="371" r:id="rId10"/>
    <p:sldId id="372" r:id="rId11"/>
    <p:sldId id="373" r:id="rId12"/>
    <p:sldId id="374" r:id="rId13"/>
    <p:sldId id="29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0" d="100"/>
          <a:sy n="80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253</Words>
  <Application>Microsoft Office PowerPoint</Application>
  <PresentationFormat>On-screen Show (4:3)</PresentationFormat>
  <Paragraphs>24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157</cp:revision>
  <dcterms:created xsi:type="dcterms:W3CDTF">2021-06-23T07:33:39Z</dcterms:created>
  <dcterms:modified xsi:type="dcterms:W3CDTF">2025-04-27T16:18:22Z</dcterms:modified>
</cp:coreProperties>
</file>