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0" r:id="rId3"/>
  </p:sldMasterIdLst>
  <p:notesMasterIdLst>
    <p:notesMasterId r:id="rId22"/>
  </p:notesMasterIdLst>
  <p:sldIdLst>
    <p:sldId id="256" r:id="rId4"/>
    <p:sldId id="258" r:id="rId5"/>
    <p:sldId id="257" r:id="rId6"/>
    <p:sldId id="259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56" d="100"/>
          <a:sy n="56" d="100"/>
        </p:scale>
        <p:origin x="102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AA904-0E8E-46E1-9A81-DFD2B8A8ADB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86FDD-4475-4B11-91F1-F8C18DDB2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1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0099F-E16F-4A0D-A5FD-D705AE00470C}" type="slidenum">
              <a:rPr lang="en-US" altLang="en-US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7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C7753-E9CB-43BD-BC25-A9F418A3A5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5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3007-8E2B-4AF0-9807-52DD78D3A5C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3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C84FD-DFDB-4A43-BDC3-30A5262CC04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0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AEC83-15E7-4D73-89FD-AB07598BA6B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7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ACB85-376D-4ECE-A6AF-164D538CF67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0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F2E90-9867-44BC-86EB-68844F3C577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03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584D4-9498-47C4-ABBE-42EF159CEEE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02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06C4D-913B-43E7-BD35-06B538FC369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6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71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FF6D8-9FCC-44D5-A858-D506DBC86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0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0BE75-10E0-442C-9147-F2FA176BDA1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6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F727B-87A1-4400-AEFC-59C5664A7F5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3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C7753-E9CB-43BD-BC25-A9F418A3A55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0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3007-8E2B-4AF0-9807-52DD78D3A5C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4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C84FD-DFDB-4A43-BDC3-30A5262CC04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0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AEC83-15E7-4D73-89FD-AB07598BA6B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2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ACB85-376D-4ECE-A6AF-164D538CF67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2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F2E90-9867-44BC-86EB-68844F3C577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94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584D4-9498-47C4-ABBE-42EF159CEEE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8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06C4D-913B-43E7-BD35-06B538FC369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4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FF6D8-9FCC-44D5-A858-D506DBC868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4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0BE75-10E0-442C-9147-F2FA176BDA1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2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F727B-87A1-4400-AEFC-59C5664A7F5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4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85DF-E94D-4C6A-AF59-B137C74E90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6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5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2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1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F0FE-78A8-442A-96DF-975129E4D2DB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DEEC-5E2A-4787-8ADD-1B83EC64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1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9.xml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4433276"/>
            <a:ext cx="9130730" cy="2424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0"/>
            <a:ext cx="9036496" cy="1700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529" y="1685320"/>
            <a:ext cx="8424936" cy="20317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Chào mừng thầy cô các bạn học sinh đên với tiết âm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093296"/>
            <a:ext cx="1224136" cy="9087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27648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286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904" y="2914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CÂU 4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5480" y="1628801"/>
            <a:ext cx="9684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Như viên kim cương xinh giữa trời.</a:t>
            </a:r>
          </a:p>
        </p:txBody>
      </p:sp>
      <p:sp>
        <p:nvSpPr>
          <p:cNvPr id="4" name="Oval 3"/>
          <p:cNvSpPr/>
          <p:nvPr/>
        </p:nvSpPr>
        <p:spPr>
          <a:xfrm>
            <a:off x="9552384" y="1663615"/>
            <a:ext cx="1115616" cy="10095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0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904" y="2914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CÂU 3+4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9536" y="955350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4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289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800" y="1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CÂU 5 </a:t>
            </a:r>
            <a:r>
              <a:rPr lang="en-US" sz="3600" b="1">
                <a:solidFill>
                  <a:srgbClr val="FFFF00"/>
                </a:solidFill>
              </a:rPr>
              <a:t>(giống câu 1)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636" y="1412777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Này vì sao kia lấp lánh ơi.</a:t>
            </a:r>
          </a:p>
        </p:txBody>
      </p:sp>
    </p:spTree>
    <p:extLst>
      <p:ext uri="{BB962C8B-B14F-4D97-AF65-F5344CB8AC3E}">
        <p14:creationId xmlns:p14="http://schemas.microsoft.com/office/powerpoint/2010/main" val="415750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3832" y="2914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>
                <a:solidFill>
                  <a:schemeClr val="bg1"/>
                </a:solidFill>
              </a:rPr>
              <a:t>CÂU 6 </a:t>
            </a:r>
            <a:r>
              <a:rPr lang="en-US" sz="3600" b="1">
                <a:solidFill>
                  <a:srgbClr val="FFFF00"/>
                </a:solidFill>
              </a:rPr>
              <a:t>(giống câu 2)</a:t>
            </a:r>
          </a:p>
          <a:p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1585" y="1231841"/>
            <a:ext cx="79152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Sao tôi không biết tên của bạn.</a:t>
            </a:r>
          </a:p>
        </p:txBody>
      </p:sp>
    </p:spTree>
    <p:extLst>
      <p:ext uri="{BB962C8B-B14F-4D97-AF65-F5344CB8AC3E}">
        <p14:creationId xmlns:p14="http://schemas.microsoft.com/office/powerpoint/2010/main" val="77320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904" y="2914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CÂU 5+6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5415" y="1124744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Này vì sao kia lấp lánh ơi. Sao tôi không biết tên của bạn.</a:t>
            </a:r>
          </a:p>
        </p:txBody>
      </p:sp>
    </p:spTree>
    <p:extLst>
      <p:ext uri="{BB962C8B-B14F-4D97-AF65-F5344CB8AC3E}">
        <p14:creationId xmlns:p14="http://schemas.microsoft.com/office/powerpoint/2010/main" val="3622755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3472" y="69269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Hát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cả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bài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với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các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thức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2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4691"/>
            <a:ext cx="8856984" cy="42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6108015"/>
            <a:ext cx="6696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70C0"/>
                </a:solidFill>
                <a:cs typeface="Times New Roman" pitchFamily="18" charset="0"/>
              </a:rPr>
              <a:t>Hát kết hợp gõ đệm theo phách </a:t>
            </a:r>
          </a:p>
        </p:txBody>
      </p:sp>
    </p:spTree>
    <p:extLst>
      <p:ext uri="{BB962C8B-B14F-4D97-AF65-F5344CB8AC3E}">
        <p14:creationId xmlns:p14="http://schemas.microsoft.com/office/powerpoint/2010/main" val="35907459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0672" y="4869160"/>
            <a:ext cx="8280920" cy="151216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4400" i="1" dirty="0">
                <a:solidFill>
                  <a:schemeClr val="bg1"/>
                </a:solidFill>
              </a:rPr>
              <a:t>GIÁO DỤC-CỦNG CỐ-DẶN DÒ</a:t>
            </a:r>
          </a:p>
        </p:txBody>
      </p:sp>
    </p:spTree>
    <p:extLst>
      <p:ext uri="{BB962C8B-B14F-4D97-AF65-F5344CB8AC3E}">
        <p14:creationId xmlns:p14="http://schemas.microsoft.com/office/powerpoint/2010/main" val="25559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777117" cy="5768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1" y="6488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828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26"/>
          <p:cNvSpPr txBox="1">
            <a:spLocks noChangeArrowheads="1"/>
          </p:cNvSpPr>
          <p:nvPr/>
        </p:nvSpPr>
        <p:spPr bwMode="gray">
          <a:xfrm>
            <a:off x="2345534" y="201619"/>
            <a:ext cx="759089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chemeClr val="bg1"/>
                </a:solidFill>
                <a:cs typeface="Times New Roman" pitchFamily="18" charset="0"/>
              </a:rPr>
              <a:t>Trò chơi: Ngôi sao may mắn</a:t>
            </a:r>
          </a:p>
        </p:txBody>
      </p:sp>
      <p:sp>
        <p:nvSpPr>
          <p:cNvPr id="411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6065575" y="-144463"/>
            <a:ext cx="30559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3" name="Text Box 26"/>
          <p:cNvSpPr txBox="1">
            <a:spLocks noChangeArrowheads="1"/>
          </p:cNvSpPr>
          <p:nvPr/>
        </p:nvSpPr>
        <p:spPr bwMode="gray">
          <a:xfrm>
            <a:off x="2047215" y="1052736"/>
            <a:ext cx="818753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chemeClr val="bg1"/>
                </a:solidFill>
                <a:cs typeface="Times New Roman" pitchFamily="18" charset="0"/>
              </a:rPr>
              <a:t>- GV chuẩn bị một ngôi sao to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chemeClr val="bg1"/>
                </a:solidFill>
                <a:cs typeface="Times New Roman" pitchFamily="18" charset="0"/>
              </a:rPr>
              <a:t>- Cho HS nghe nhạc Beat bài “Ngôi sao lấp lánh” và vận động theo nhạc (1 HS đóng vai quản trò cầm ngôi sao làm các động tác tùy ý – 1 HS khác đi tìm ngôi sao).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4437112"/>
            <a:ext cx="5998890" cy="242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711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6320" y="4964221"/>
            <a:ext cx="1512168" cy="1893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0016" y="2852936"/>
            <a:ext cx="1515138" cy="1976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6540" y="70489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TIẾT </a:t>
            </a:r>
            <a:r>
              <a:rPr lang="en-US" sz="4000" b="1" dirty="0" smtClean="0">
                <a:solidFill>
                  <a:schemeClr val="bg1"/>
                </a:solidFill>
              </a:rPr>
              <a:t>31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7968" y="1592499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HỌC HÁT BÀI: NGÔI SAO LẤP LÁNH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0256" y="220649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Nhạc nước ngoài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0" y="2988772"/>
            <a:ext cx="3888432" cy="1232316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ÂM NHẠC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7076" y="2613392"/>
            <a:ext cx="5526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 Việt: Thanh Vân sưu tầm và biên soạn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78" y="1700808"/>
            <a:ext cx="777117" cy="5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870670" y="4766220"/>
            <a:ext cx="4320646" cy="7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70C0"/>
                </a:solidFill>
                <a:cs typeface="Times New Roman" pitchFamily="18" charset="0"/>
              </a:rPr>
              <a:t>Hát mẫu</a:t>
            </a:r>
          </a:p>
        </p:txBody>
      </p:sp>
      <p:pic>
        <p:nvPicPr>
          <p:cNvPr id="2050" name="Picture 2" descr="C:\Users\Administrator\Desktop\z2584604932056_ba2d08f1159d3bb28fe00fa9b3e7c4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908720"/>
            <a:ext cx="82089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69735" y="1907"/>
            <a:ext cx="7824548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bg1"/>
                </a:solidFill>
                <a:cs typeface="Times New Roman" pitchFamily="18" charset="0"/>
              </a:rPr>
              <a:t>HỌC HÁT BÀI: NGÔI SAO LẤP LÁNH</a:t>
            </a:r>
          </a:p>
        </p:txBody>
      </p:sp>
      <p:pic>
        <p:nvPicPr>
          <p:cNvPr id="2" name="hat ma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51584" y="5589240"/>
            <a:ext cx="609600" cy="609600"/>
          </a:xfrm>
          <a:prstGeom prst="rect">
            <a:avLst/>
          </a:prstGeom>
        </p:spPr>
      </p:pic>
      <p:pic>
        <p:nvPicPr>
          <p:cNvPr id="4" name="Beat Ngôi sao lấp lán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6513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001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415480" y="-35598"/>
            <a:ext cx="3552188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ĐỌC LỜI CA </a:t>
            </a:r>
            <a:endParaRPr lang="en-US" altLang="en-US" sz="28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1982" y="980728"/>
            <a:ext cx="7742270" cy="313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Sao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Sao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4515042" y="44001"/>
            <a:ext cx="4460948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 SAO LẤP LÁNH</a:t>
            </a:r>
            <a:endParaRPr lang="en-US" altLang="en-US" sz="32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3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4511824" y="29829"/>
            <a:ext cx="3552188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DẠY HÁT NỐI TIẾP </a:t>
            </a:r>
            <a:endParaRPr lang="en-US" altLang="en-US" sz="28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7888" y="726702"/>
            <a:ext cx="177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CÂU 1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3482" y="2059395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Này vì sao kia lấp lánh ơi.</a:t>
            </a:r>
          </a:p>
        </p:txBody>
      </p:sp>
      <p:sp>
        <p:nvSpPr>
          <p:cNvPr id="5" name="Oval 4"/>
          <p:cNvSpPr/>
          <p:nvPr/>
        </p:nvSpPr>
        <p:spPr>
          <a:xfrm>
            <a:off x="8457073" y="2059394"/>
            <a:ext cx="663263" cy="10095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8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904" y="29142"/>
            <a:ext cx="177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CÂU 2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3487" y="134076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Sao tôi không biết tên của bạn.</a:t>
            </a:r>
          </a:p>
        </p:txBody>
      </p:sp>
      <p:sp>
        <p:nvSpPr>
          <p:cNvPr id="6" name="Oval 5"/>
          <p:cNvSpPr/>
          <p:nvPr/>
        </p:nvSpPr>
        <p:spPr>
          <a:xfrm>
            <a:off x="8832304" y="1268760"/>
            <a:ext cx="1296144" cy="10095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5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904" y="2914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CÂU 1+ 2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9536" y="1695318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Này vì sao kia lấp lánh ơi. Sao tôi không biết tên của bạn.</a:t>
            </a:r>
          </a:p>
        </p:txBody>
      </p:sp>
    </p:spTree>
    <p:extLst>
      <p:ext uri="{BB962C8B-B14F-4D97-AF65-F5344CB8AC3E}">
        <p14:creationId xmlns:p14="http://schemas.microsoft.com/office/powerpoint/2010/main" val="183455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1904" y="2914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CÂU 3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4623" y="1268761"/>
            <a:ext cx="925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4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altLang="en-US" sz="4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altLang="en-US" sz="4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4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4800" dirty="0"/>
          </a:p>
        </p:txBody>
      </p:sp>
      <p:sp>
        <p:nvSpPr>
          <p:cNvPr id="4" name="Oval 3"/>
          <p:cNvSpPr/>
          <p:nvPr/>
        </p:nvSpPr>
        <p:spPr>
          <a:xfrm>
            <a:off x="9192344" y="1234302"/>
            <a:ext cx="1224136" cy="10095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92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262</Words>
  <Application>Microsoft Office PowerPoint</Application>
  <PresentationFormat>Widescreen</PresentationFormat>
  <Paragraphs>42</Paragraphs>
  <Slides>18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29</cp:revision>
  <dcterms:created xsi:type="dcterms:W3CDTF">2021-06-30T08:53:39Z</dcterms:created>
  <dcterms:modified xsi:type="dcterms:W3CDTF">2025-04-27T16:06:43Z</dcterms:modified>
</cp:coreProperties>
</file>