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11"/>
  </p:notesMasterIdLst>
  <p:sldIdLst>
    <p:sldId id="303" r:id="rId3"/>
    <p:sldId id="296" r:id="rId4"/>
    <p:sldId id="304" r:id="rId5"/>
    <p:sldId id="305" r:id="rId6"/>
    <p:sldId id="306" r:id="rId7"/>
    <p:sldId id="307" r:id="rId8"/>
    <p:sldId id="308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5725" y="1028680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4722" y="16586"/>
            <a:ext cx="1653017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8" y="143459"/>
            <a:ext cx="1175265" cy="99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4020972" cy="12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60227" y="17176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2" y="55878"/>
            <a:ext cx="3962408" cy="751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978972"/>
            <a:ext cx="3855158" cy="267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3922294"/>
            <a:ext cx="9654746" cy="28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90" y="1227221"/>
            <a:ext cx="34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đưa 1 số VD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3239" y="1227221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1: Dàn trống dân tộc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140378"/>
            <a:ext cx="7644063" cy="4473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4753934"/>
            <a:ext cx="7644063" cy="2104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Đàn tranh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Kèn Trôm- pét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8" y="0"/>
            <a:ext cx="9444202" cy="448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11929"/>
            <a:ext cx="3597151" cy="20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569" y="224599"/>
            <a:ext cx="1117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mô tả về một nhạc cụ em yêu thích(Có thể mô tả lại nhạc cụ GV đã lấy VD)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51" y="4379495"/>
            <a:ext cx="4180619" cy="2381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67" y="1190122"/>
            <a:ext cx="3855158" cy="267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69" y="4610428"/>
            <a:ext cx="5378731" cy="2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5315" y="513555"/>
            <a:ext cx="6962274" cy="125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Nhóm hát nữ Xướng và hòa giọng.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hát cặp đôi nối tiếp và gõ đệm.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hát tam ca kết hợp gõ đệm theo phách/ tiết tấu hoặc phụ họa.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8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109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84</cp:revision>
  <dcterms:created xsi:type="dcterms:W3CDTF">2022-04-04T07:27:39Z</dcterms:created>
  <dcterms:modified xsi:type="dcterms:W3CDTF">2025-04-11T16:10:43Z</dcterms:modified>
</cp:coreProperties>
</file>