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72" r:id="rId2"/>
    <p:sldMasterId id="2147483710" r:id="rId3"/>
  </p:sldMasterIdLst>
  <p:sldIdLst>
    <p:sldId id="299" r:id="rId4"/>
    <p:sldId id="320" r:id="rId5"/>
    <p:sldId id="321" r:id="rId6"/>
    <p:sldId id="281" r:id="rId7"/>
    <p:sldId id="420" r:id="rId8"/>
    <p:sldId id="503" r:id="rId9"/>
    <p:sldId id="506" r:id="rId10"/>
    <p:sldId id="517" r:id="rId11"/>
    <p:sldId id="322" r:id="rId12"/>
    <p:sldId id="319" r:id="rId13"/>
    <p:sldId id="323" r:id="rId14"/>
    <p:sldId id="324" r:id="rId15"/>
    <p:sldId id="507" r:id="rId16"/>
    <p:sldId id="519" r:id="rId17"/>
    <p:sldId id="518" r:id="rId18"/>
    <p:sldId id="520" r:id="rId19"/>
    <p:sldId id="509" r:id="rId20"/>
    <p:sldId id="510" r:id="rId21"/>
    <p:sldId id="511" r:id="rId22"/>
    <p:sldId id="479" r:id="rId2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500" autoAdjust="0"/>
    <p:restoredTop sz="93469" autoAdjust="0"/>
  </p:normalViewPr>
  <p:slideViewPr>
    <p:cSldViewPr>
      <p:cViewPr varScale="1">
        <p:scale>
          <a:sx n="75" d="100"/>
          <a:sy n="75" d="100"/>
        </p:scale>
        <p:origin x="60" y="16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presProps" Target="pres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CF90CD-9D22-4A91-868E-AD627DC16496}" type="datetimeFigureOut">
              <a:rPr lang="en-US" smtClean="0"/>
              <a:t>4/11/2025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4C5A7-A939-45A6-8A54-3FC5A8796C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85556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CF90CD-9D22-4A91-868E-AD627DC16496}" type="datetimeFigureOut">
              <a:rPr lang="en-US" smtClean="0"/>
              <a:t>4/11/2025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4C5A7-A939-45A6-8A54-3FC5A8796C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29340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CF90CD-9D22-4A91-868E-AD627DC16496}" type="datetimeFigureOut">
              <a:rPr lang="en-US" smtClean="0"/>
              <a:t>4/11/2025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4C5A7-A939-45A6-8A54-3FC5A8796C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159037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2516F6-A21F-4EE1-B641-5C28C9F93BB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4/11/2025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AD4E2F-2D89-4714-B8DB-E9018B5B3DF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095459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2516F6-A21F-4EE1-B641-5C28C9F93BB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4/11/2025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AD4E2F-2D89-4714-B8DB-E9018B5B3DF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423256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2516F6-A21F-4EE1-B641-5C28C9F93BB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4/11/2025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AD4E2F-2D89-4714-B8DB-E9018B5B3DF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908825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2516F6-A21F-4EE1-B641-5C28C9F93BB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4/11/2025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AD4E2F-2D89-4714-B8DB-E9018B5B3DF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55628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2516F6-A21F-4EE1-B641-5C28C9F93BB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4/11/2025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AD4E2F-2D89-4714-B8DB-E9018B5B3DF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769083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2516F6-A21F-4EE1-B641-5C28C9F93BB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4/11/2025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AD4E2F-2D89-4714-B8DB-E9018B5B3DF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716504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2516F6-A21F-4EE1-B641-5C28C9F93BB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4/11/2025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AD4E2F-2D89-4714-B8DB-E9018B5B3DF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285485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2516F6-A21F-4EE1-B641-5C28C9F93BB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4/11/2025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AD4E2F-2D89-4714-B8DB-E9018B5B3DF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47403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CF90CD-9D22-4A91-868E-AD627DC16496}" type="datetimeFigureOut">
              <a:rPr lang="en-US" smtClean="0"/>
              <a:t>4/11/2025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4C5A7-A939-45A6-8A54-3FC5A8796C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489764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2516F6-A21F-4EE1-B641-5C28C9F93BB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4/11/2025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AD4E2F-2D89-4714-B8DB-E9018B5B3DF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916059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2516F6-A21F-4EE1-B641-5C28C9F93BB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4/11/2025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AD4E2F-2D89-4714-B8DB-E9018B5B3DF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067847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2516F6-A21F-4EE1-B641-5C28C9F93BB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4/11/2025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AD4E2F-2D89-4714-B8DB-E9018B5B3DF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86013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FB509AA-114B-43ED-9CF4-6F1A6EBD38FB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899799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8F7C4F-A1A2-4068-A6A8-39EB746034C9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589718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2F3612E-541C-447B-AB69-B2D23321F777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828802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0E4B1C0-44DB-428E-AAD8-67A9C6F996A0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336386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E612804-1172-4555-AB00-1BE41FB655F7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717469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BDE67AA-D287-4B27-BBDE-407D3FF7B72D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411027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C65F5D5-8F67-4387-9642-E8E1BE13E301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91183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CF90CD-9D22-4A91-868E-AD627DC16496}" type="datetimeFigureOut">
              <a:rPr lang="en-US" smtClean="0"/>
              <a:t>4/11/2025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4C5A7-A939-45A6-8A54-3FC5A8796C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381217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9AA8641-6A95-4013-A030-A9840A7CB6AD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21998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C07FB78-98A2-4E3C-86EA-5C5B66C6ED28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229020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3A2FE1B-6EB6-42E7-AF74-30F66EB9AE45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315884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2D9898A-D084-4D05-9D89-E511A1DA7705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72333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CF90CD-9D22-4A91-868E-AD627DC16496}" type="datetimeFigureOut">
              <a:rPr lang="en-US" smtClean="0"/>
              <a:t>4/11/2025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4C5A7-A939-45A6-8A54-3FC5A8796C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58068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CF90CD-9D22-4A91-868E-AD627DC16496}" type="datetimeFigureOut">
              <a:rPr lang="en-US" smtClean="0"/>
              <a:t>4/11/2025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4C5A7-A939-45A6-8A54-3FC5A8796C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29895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CF90CD-9D22-4A91-868E-AD627DC16496}" type="datetimeFigureOut">
              <a:rPr lang="en-US" smtClean="0"/>
              <a:t>4/11/2025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4C5A7-A939-45A6-8A54-3FC5A8796C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61525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CF90CD-9D22-4A91-868E-AD627DC16496}" type="datetimeFigureOut">
              <a:rPr lang="en-US" smtClean="0"/>
              <a:t>4/11/2025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4C5A7-A939-45A6-8A54-3FC5A8796C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35052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CF90CD-9D22-4A91-868E-AD627DC16496}" type="datetimeFigureOut">
              <a:rPr lang="en-US" smtClean="0"/>
              <a:t>4/11/2025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4C5A7-A939-45A6-8A54-3FC5A8796C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21201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CF90CD-9D22-4A91-868E-AD627DC16496}" type="datetimeFigureOut">
              <a:rPr lang="en-US" smtClean="0"/>
              <a:t>4/11/2025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4C5A7-A939-45A6-8A54-3FC5A8796C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37785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CF90CD-9D22-4A91-868E-AD627DC16496}" type="datetimeFigureOut">
              <a:rPr lang="en-US" smtClean="0"/>
              <a:t>4/11/2025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C4C5A7-A939-45A6-8A54-3FC5A8796C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72828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2516F6-A21F-4EE1-B641-5C28C9F93BB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4/11/2025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AD4E2F-2D89-4714-B8DB-E9018B5B3DF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64464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CF90CD-9D22-4A91-868E-AD627DC16496}" type="datetimeFigureOut">
              <a:rPr lang="en-US" smtClean="0"/>
              <a:t>4/11/2025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C4C5A7-A939-45A6-8A54-3FC5A8796C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0180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1" r:id="rId1"/>
    <p:sldLayoutId id="2147483712" r:id="rId2"/>
    <p:sldLayoutId id="2147483713" r:id="rId3"/>
    <p:sldLayoutId id="2147483714" r:id="rId4"/>
    <p:sldLayoutId id="2147483715" r:id="rId5"/>
    <p:sldLayoutId id="2147483716" r:id="rId6"/>
    <p:sldLayoutId id="2147483717" r:id="rId7"/>
    <p:sldLayoutId id="2147483718" r:id="rId8"/>
    <p:sldLayoutId id="2147483719" r:id="rId9"/>
    <p:sldLayoutId id="2147483720" r:id="rId10"/>
    <p:sldLayoutId id="2147483721" r:id="rId11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26.png"/><Relationship Id="rId5" Type="http://schemas.openxmlformats.org/officeDocument/2006/relationships/image" Target="../media/image2.png"/><Relationship Id="rId4" Type="http://schemas.openxmlformats.org/officeDocument/2006/relationships/image" Target="../media/image25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26.png"/><Relationship Id="rId5" Type="http://schemas.openxmlformats.org/officeDocument/2006/relationships/image" Target="../media/image2.png"/><Relationship Id="rId4" Type="http://schemas.openxmlformats.org/officeDocument/2006/relationships/image" Target="../media/image25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9.xml"/><Relationship Id="rId4" Type="http://schemas.openxmlformats.org/officeDocument/2006/relationships/image" Target="../media/image31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9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9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9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9.xml"/><Relationship Id="rId4" Type="http://schemas.openxmlformats.org/officeDocument/2006/relationships/image" Target="../media/image3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9.xml"/><Relationship Id="rId4" Type="http://schemas.openxmlformats.org/officeDocument/2006/relationships/image" Target="../media/image33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9.xml"/><Relationship Id="rId4" Type="http://schemas.openxmlformats.org/officeDocument/2006/relationships/image" Target="../media/image14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4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7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17.png"/><Relationship Id="rId5" Type="http://schemas.openxmlformats.org/officeDocument/2006/relationships/image" Target="../media/image14.png"/><Relationship Id="rId4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19.png"/><Relationship Id="rId7" Type="http://schemas.openxmlformats.org/officeDocument/2006/relationships/image" Target="../media/image23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9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Relationship Id="rId9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26.png"/><Relationship Id="rId5" Type="http://schemas.openxmlformats.org/officeDocument/2006/relationships/image" Target="../media/image2.png"/><Relationship Id="rId4" Type="http://schemas.openxmlformats.org/officeDocument/2006/relationships/image" Target="../media/image25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985476" y="188641"/>
            <a:ext cx="2635658" cy="74251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3200" b="1">
                <a:solidFill>
                  <a:srgbClr val="FC330E"/>
                </a:solidFill>
                <a:latin typeface="Times New Roman"/>
                <a:ea typeface="Arial"/>
              </a:rPr>
              <a:t>KHỞI ĐỘNG</a:t>
            </a:r>
            <a:endParaRPr lang="en-US" sz="3200">
              <a:latin typeface="Times New Roman"/>
              <a:ea typeface="Calibri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68409" y="6381328"/>
            <a:ext cx="236963" cy="189976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623392" y="2533911"/>
            <a:ext cx="7488832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fr-FR" sz="3200" b="1" i="1" dirty="0" err="1">
                <a:solidFill>
                  <a:srgbClr val="FF0000"/>
                </a:solidFill>
                <a:latin typeface="Times New Roman"/>
                <a:ea typeface="Calibri"/>
              </a:rPr>
              <a:t>Hôm</a:t>
            </a:r>
            <a:r>
              <a:rPr lang="fr-FR" sz="3200" b="1" i="1" dirty="0">
                <a:solidFill>
                  <a:srgbClr val="FF0000"/>
                </a:solidFill>
                <a:latin typeface="Times New Roman"/>
                <a:ea typeface="Calibri"/>
              </a:rPr>
              <a:t> </a:t>
            </a:r>
            <a:r>
              <a:rPr lang="fr-FR" sz="3200" b="1" i="1" dirty="0" err="1">
                <a:solidFill>
                  <a:srgbClr val="FF0000"/>
                </a:solidFill>
                <a:latin typeface="Times New Roman"/>
                <a:ea typeface="Calibri"/>
              </a:rPr>
              <a:t>nay</a:t>
            </a:r>
            <a:r>
              <a:rPr lang="fr-FR" sz="3200" b="1" i="1" dirty="0">
                <a:solidFill>
                  <a:srgbClr val="FF0000"/>
                </a:solidFill>
                <a:latin typeface="Times New Roman"/>
                <a:ea typeface="Calibri"/>
              </a:rPr>
              <a:t> </a:t>
            </a:r>
            <a:r>
              <a:rPr lang="fr-FR" sz="3200" b="1" i="1" dirty="0" err="1">
                <a:solidFill>
                  <a:srgbClr val="FF0000"/>
                </a:solidFill>
                <a:latin typeface="Times New Roman"/>
                <a:ea typeface="Calibri"/>
              </a:rPr>
              <a:t>em</a:t>
            </a:r>
            <a:r>
              <a:rPr lang="fr-FR" sz="3200" b="1" i="1" dirty="0">
                <a:solidFill>
                  <a:srgbClr val="FF0000"/>
                </a:solidFill>
                <a:latin typeface="Times New Roman"/>
                <a:ea typeface="Calibri"/>
              </a:rPr>
              <a:t> ………………………..ồ</a:t>
            </a:r>
            <a:endParaRPr lang="en-US" sz="3200" b="1" dirty="0">
              <a:solidFill>
                <a:srgbClr val="FF0000"/>
              </a:solidFill>
              <a:latin typeface="Times New Roman"/>
              <a:ea typeface="Calibri"/>
            </a:endParaRPr>
          </a:p>
          <a:p>
            <a:pPr>
              <a:lnSpc>
                <a:spcPct val="150000"/>
              </a:lnSpc>
            </a:pPr>
            <a:r>
              <a:rPr lang="fr-FR" sz="3200" b="1" i="1" dirty="0">
                <a:solidFill>
                  <a:srgbClr val="FF0000"/>
                </a:solidFill>
                <a:latin typeface="Times New Roman"/>
                <a:ea typeface="Calibri"/>
              </a:rPr>
              <a:t>La </a:t>
            </a:r>
            <a:r>
              <a:rPr lang="fr-FR" sz="3200" b="1" i="1" dirty="0" err="1">
                <a:solidFill>
                  <a:srgbClr val="FF0000"/>
                </a:solidFill>
                <a:latin typeface="Times New Roman"/>
                <a:ea typeface="Calibri"/>
              </a:rPr>
              <a:t>la</a:t>
            </a:r>
            <a:r>
              <a:rPr lang="fr-FR" sz="3200" b="1" i="1" dirty="0">
                <a:solidFill>
                  <a:srgbClr val="FF0000"/>
                </a:solidFill>
                <a:latin typeface="Times New Roman"/>
                <a:ea typeface="Calibri"/>
              </a:rPr>
              <a:t> </a:t>
            </a:r>
            <a:r>
              <a:rPr lang="fr-FR" sz="3200" b="1" i="1" dirty="0" err="1">
                <a:solidFill>
                  <a:srgbClr val="FF0000"/>
                </a:solidFill>
                <a:latin typeface="Times New Roman"/>
                <a:ea typeface="Calibri"/>
              </a:rPr>
              <a:t>la</a:t>
            </a:r>
            <a:r>
              <a:rPr lang="fr-FR" sz="3200" b="1" i="1" dirty="0">
                <a:solidFill>
                  <a:srgbClr val="FF0000"/>
                </a:solidFill>
                <a:latin typeface="Times New Roman"/>
                <a:ea typeface="Calibri"/>
              </a:rPr>
              <a:t> ………………………………là</a:t>
            </a:r>
            <a:endParaRPr lang="en-US" sz="3200" b="1" dirty="0">
              <a:solidFill>
                <a:srgbClr val="FF0000"/>
              </a:solidFill>
              <a:latin typeface="Times New Roman"/>
              <a:ea typeface="Calibri"/>
            </a:endParaRPr>
          </a:p>
          <a:p>
            <a:pPr>
              <a:lnSpc>
                <a:spcPct val="150000"/>
              </a:lnSpc>
            </a:pPr>
            <a:r>
              <a:rPr lang="en-US" sz="3200" b="1" i="1" dirty="0" err="1" smtClean="0">
                <a:solidFill>
                  <a:srgbClr val="FF0000"/>
                </a:solidFill>
                <a:latin typeface="Times New Roman"/>
                <a:ea typeface="Calibri"/>
              </a:rPr>
              <a:t>Kìa</a:t>
            </a:r>
            <a:r>
              <a:rPr lang="en-US" sz="3200" b="1" i="1" dirty="0" smtClean="0">
                <a:solidFill>
                  <a:srgbClr val="FF0000"/>
                </a:solidFill>
                <a:latin typeface="Times New Roman"/>
                <a:ea typeface="Calibri"/>
              </a:rPr>
              <a:t> </a:t>
            </a:r>
            <a:r>
              <a:rPr lang="en-US" sz="3200" b="1" i="1" dirty="0">
                <a:solidFill>
                  <a:srgbClr val="FF0000"/>
                </a:solidFill>
                <a:latin typeface="Times New Roman"/>
                <a:ea typeface="Calibri"/>
              </a:rPr>
              <a:t>bao </a:t>
            </a:r>
            <a:r>
              <a:rPr lang="en-US" sz="3200" b="1" i="1" dirty="0" err="1">
                <a:solidFill>
                  <a:srgbClr val="FF0000"/>
                </a:solidFill>
                <a:latin typeface="Times New Roman"/>
                <a:ea typeface="Calibri"/>
              </a:rPr>
              <a:t>nông</a:t>
            </a:r>
            <a:r>
              <a:rPr lang="en-US" sz="3200" b="1" i="1" dirty="0">
                <a:solidFill>
                  <a:srgbClr val="FF0000"/>
                </a:solidFill>
                <a:latin typeface="Times New Roman"/>
                <a:ea typeface="Calibri"/>
              </a:rPr>
              <a:t> </a:t>
            </a:r>
            <a:r>
              <a:rPr lang="en-US" sz="3200" b="1" i="1" dirty="0" err="1" smtClean="0">
                <a:solidFill>
                  <a:srgbClr val="FF0000"/>
                </a:solidFill>
                <a:latin typeface="Times New Roman"/>
                <a:ea typeface="Calibri"/>
              </a:rPr>
              <a:t>trang</a:t>
            </a:r>
            <a:r>
              <a:rPr lang="en-US" sz="3200" b="1" i="1" dirty="0" smtClean="0">
                <a:solidFill>
                  <a:srgbClr val="FF0000"/>
                </a:solidFill>
                <a:latin typeface="Times New Roman"/>
                <a:ea typeface="Calibri"/>
              </a:rPr>
              <a:t>……………………</a:t>
            </a:r>
            <a:r>
              <a:rPr lang="en-US" sz="3200" b="1" i="1" dirty="0">
                <a:solidFill>
                  <a:srgbClr val="FF0000"/>
                </a:solidFill>
                <a:latin typeface="Times New Roman"/>
                <a:ea typeface="Calibri"/>
              </a:rPr>
              <a:t>ồ</a:t>
            </a:r>
            <a:endParaRPr lang="en-US" sz="3200" b="1" dirty="0">
              <a:solidFill>
                <a:srgbClr val="FF0000"/>
              </a:solidFill>
              <a:latin typeface="Times New Roman"/>
              <a:ea typeface="Calibri"/>
            </a:endParaRPr>
          </a:p>
          <a:p>
            <a:pPr>
              <a:lnSpc>
                <a:spcPct val="150000"/>
              </a:lnSpc>
            </a:pPr>
            <a:r>
              <a:rPr lang="fr-FR" sz="3200" b="1" i="1" dirty="0">
                <a:solidFill>
                  <a:srgbClr val="FF0000"/>
                </a:solidFill>
                <a:latin typeface="Times New Roman"/>
                <a:ea typeface="Calibri"/>
              </a:rPr>
              <a:t>Là la </a:t>
            </a:r>
            <a:r>
              <a:rPr lang="fr-FR" sz="3200" b="1" i="1" dirty="0" err="1">
                <a:solidFill>
                  <a:srgbClr val="FF0000"/>
                </a:solidFill>
                <a:latin typeface="Times New Roman"/>
                <a:ea typeface="Calibri"/>
              </a:rPr>
              <a:t>la</a:t>
            </a:r>
            <a:r>
              <a:rPr lang="fr-FR" sz="3200" b="1" i="1" dirty="0">
                <a:solidFill>
                  <a:srgbClr val="FF0000"/>
                </a:solidFill>
                <a:latin typeface="Times New Roman"/>
                <a:ea typeface="Calibri"/>
              </a:rPr>
              <a:t> la……………………………..là</a:t>
            </a:r>
            <a:endParaRPr lang="en-US" sz="3200" b="1" dirty="0">
              <a:solidFill>
                <a:srgbClr val="FF0000"/>
              </a:solidFill>
              <a:latin typeface="Times New Roman"/>
              <a:ea typeface="Calibri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623392" y="1052736"/>
            <a:ext cx="6048672" cy="14811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150000"/>
              </a:lnSpc>
            </a:pPr>
            <a:r>
              <a:rPr lang="en-US" sz="3200" dirty="0">
                <a:solidFill>
                  <a:prstClr val="black"/>
                </a:solidFill>
                <a:latin typeface="Times New Roman"/>
                <a:ea typeface="Times New Roman"/>
                <a:cs typeface="Arial"/>
              </a:rPr>
              <a:t>GV </a:t>
            </a:r>
            <a:r>
              <a:rPr lang="en-US" sz="3200" dirty="0" err="1">
                <a:solidFill>
                  <a:prstClr val="black"/>
                </a:solidFill>
                <a:latin typeface="Times New Roman"/>
                <a:ea typeface="Times New Roman"/>
                <a:cs typeface="Arial"/>
              </a:rPr>
              <a:t>đàn</a:t>
            </a:r>
            <a:r>
              <a:rPr lang="en-US" sz="3200" dirty="0">
                <a:solidFill>
                  <a:prstClr val="black"/>
                </a:solidFill>
                <a:latin typeface="Times New Roman"/>
                <a:ea typeface="Times New Roman"/>
                <a:cs typeface="Arial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/>
                <a:ea typeface="Times New Roman"/>
                <a:cs typeface="Arial"/>
              </a:rPr>
              <a:t>lần</a:t>
            </a:r>
            <a:r>
              <a:rPr lang="en-US" sz="3200" dirty="0">
                <a:solidFill>
                  <a:prstClr val="black"/>
                </a:solidFill>
                <a:latin typeface="Times New Roman"/>
                <a:ea typeface="Times New Roman"/>
                <a:cs typeface="Arial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/>
                <a:ea typeface="Times New Roman"/>
                <a:cs typeface="Arial"/>
              </a:rPr>
              <a:t>lượt</a:t>
            </a:r>
            <a:r>
              <a:rPr lang="en-US" sz="3200" dirty="0">
                <a:solidFill>
                  <a:prstClr val="black"/>
                </a:solidFill>
                <a:latin typeface="Times New Roman"/>
                <a:ea typeface="Times New Roman"/>
                <a:cs typeface="Arial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/>
                <a:ea typeface="Times New Roman"/>
                <a:cs typeface="Arial"/>
              </a:rPr>
              <a:t>hai</a:t>
            </a:r>
            <a:r>
              <a:rPr lang="en-US" sz="3200" dirty="0">
                <a:solidFill>
                  <a:prstClr val="black"/>
                </a:solidFill>
                <a:latin typeface="Times New Roman"/>
                <a:ea typeface="Times New Roman"/>
                <a:cs typeface="Arial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/>
                <a:ea typeface="Times New Roman"/>
                <a:cs typeface="Arial"/>
              </a:rPr>
              <a:t>câu</a:t>
            </a:r>
            <a:r>
              <a:rPr lang="en-US" sz="3200" dirty="0">
                <a:solidFill>
                  <a:prstClr val="black"/>
                </a:solidFill>
                <a:latin typeface="Times New Roman"/>
                <a:ea typeface="Times New Roman"/>
                <a:cs typeface="Arial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/>
                <a:ea typeface="Times New Roman"/>
                <a:cs typeface="Arial"/>
              </a:rPr>
              <a:t>đầu</a:t>
            </a:r>
            <a:r>
              <a:rPr lang="en-US" sz="3200" dirty="0">
                <a:solidFill>
                  <a:prstClr val="black"/>
                </a:solidFill>
                <a:latin typeface="Times New Roman"/>
                <a:ea typeface="Times New Roman"/>
                <a:cs typeface="Arial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/>
                <a:ea typeface="Times New Roman"/>
                <a:cs typeface="Arial"/>
              </a:rPr>
              <a:t>của</a:t>
            </a:r>
            <a:r>
              <a:rPr lang="en-US" sz="3200" dirty="0">
                <a:solidFill>
                  <a:prstClr val="black"/>
                </a:solidFill>
                <a:latin typeface="Times New Roman"/>
                <a:ea typeface="Times New Roman"/>
                <a:cs typeface="Arial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/>
                <a:ea typeface="Times New Roman"/>
                <a:cs typeface="Arial"/>
              </a:rPr>
              <a:t>bài</a:t>
            </a:r>
            <a:r>
              <a:rPr lang="en-US" sz="3200" dirty="0">
                <a:solidFill>
                  <a:prstClr val="black"/>
                </a:solidFill>
                <a:latin typeface="Times New Roman"/>
                <a:ea typeface="Times New Roman"/>
                <a:cs typeface="Arial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/>
                <a:ea typeface="Times New Roman"/>
                <a:cs typeface="Arial"/>
              </a:rPr>
              <a:t>hát</a:t>
            </a:r>
            <a:r>
              <a:rPr lang="en-US" sz="3200" dirty="0">
                <a:solidFill>
                  <a:prstClr val="black"/>
                </a:solidFill>
                <a:latin typeface="Times New Roman"/>
                <a:ea typeface="Times New Roman"/>
                <a:cs typeface="Arial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/>
                <a:ea typeface="Times New Roman"/>
                <a:cs typeface="Arial"/>
              </a:rPr>
              <a:t>cho</a:t>
            </a:r>
            <a:r>
              <a:rPr lang="en-US" sz="3200" dirty="0">
                <a:solidFill>
                  <a:prstClr val="black"/>
                </a:solidFill>
                <a:latin typeface="Times New Roman"/>
                <a:ea typeface="Times New Roman"/>
                <a:cs typeface="Arial"/>
              </a:rPr>
              <a:t> HS </a:t>
            </a:r>
            <a:r>
              <a:rPr lang="en-US" sz="3200" dirty="0" err="1">
                <a:solidFill>
                  <a:prstClr val="black"/>
                </a:solidFill>
                <a:latin typeface="Times New Roman"/>
                <a:ea typeface="Times New Roman"/>
                <a:cs typeface="Arial"/>
              </a:rPr>
              <a:t>nhắc</a:t>
            </a:r>
            <a:r>
              <a:rPr lang="en-US" sz="3200" dirty="0">
                <a:solidFill>
                  <a:prstClr val="black"/>
                </a:solidFill>
                <a:latin typeface="Times New Roman"/>
                <a:ea typeface="Times New Roman"/>
                <a:cs typeface="Arial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/>
                <a:ea typeface="Times New Roman"/>
                <a:cs typeface="Arial"/>
              </a:rPr>
              <a:t>lại</a:t>
            </a:r>
            <a:r>
              <a:rPr lang="en-US" sz="3200" dirty="0">
                <a:solidFill>
                  <a:prstClr val="black"/>
                </a:solidFill>
                <a:latin typeface="Times New Roman"/>
                <a:ea typeface="Times New Roman"/>
                <a:cs typeface="Arial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/>
                <a:ea typeface="Times New Roman"/>
                <a:cs typeface="Arial"/>
              </a:rPr>
              <a:t>bằng</a:t>
            </a:r>
            <a:r>
              <a:rPr lang="en-US" sz="3200" dirty="0">
                <a:solidFill>
                  <a:prstClr val="black"/>
                </a:solidFill>
                <a:latin typeface="Times New Roman"/>
                <a:ea typeface="Times New Roman"/>
                <a:cs typeface="Arial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/>
                <a:ea typeface="Times New Roman"/>
                <a:cs typeface="Arial"/>
              </a:rPr>
              <a:t>âm</a:t>
            </a:r>
            <a:r>
              <a:rPr lang="en-US" sz="3200" dirty="0">
                <a:solidFill>
                  <a:prstClr val="black"/>
                </a:solidFill>
                <a:latin typeface="Times New Roman"/>
                <a:ea typeface="Times New Roman"/>
                <a:cs typeface="Arial"/>
              </a:rPr>
              <a:t> la.</a:t>
            </a:r>
            <a:endParaRPr lang="en-US" sz="3200" dirty="0">
              <a:solidFill>
                <a:prstClr val="black"/>
              </a:solidFill>
              <a:latin typeface="Times New Roman"/>
              <a:ea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61999758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843536" y="639853"/>
            <a:ext cx="4572000" cy="1384995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en-US" sz="2800">
                <a:latin typeface="Times New Roman"/>
                <a:ea typeface="Calibri"/>
              </a:rPr>
              <a:t>+Nhóm 1 hát câu 1/3/5/</a:t>
            </a:r>
          </a:p>
          <a:p>
            <a:pPr algn="just"/>
            <a:r>
              <a:rPr lang="en-US" sz="2800">
                <a:latin typeface="Times New Roman"/>
                <a:ea typeface="Calibri"/>
              </a:rPr>
              <a:t>+Nhóm 2 hát câu 2/4/6/</a:t>
            </a:r>
          </a:p>
          <a:p>
            <a:pPr algn="just"/>
            <a:r>
              <a:rPr lang="en-US" sz="2800">
                <a:latin typeface="Times New Roman"/>
                <a:ea typeface="Calibri"/>
              </a:rPr>
              <a:t>+Cả lớp hat câu 7/8.</a:t>
            </a:r>
          </a:p>
        </p:txBody>
      </p:sp>
      <p:sp>
        <p:nvSpPr>
          <p:cNvPr id="5" name="Rectangle 4"/>
          <p:cNvSpPr/>
          <p:nvPr/>
        </p:nvSpPr>
        <p:spPr>
          <a:xfrm>
            <a:off x="1754785" y="116632"/>
            <a:ext cx="874951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just"/>
            <a:r>
              <a:rPr lang="en-US" sz="2800">
                <a:solidFill>
                  <a:prstClr val="black"/>
                </a:solidFill>
                <a:latin typeface="Times New Roman"/>
                <a:ea typeface="Calibri"/>
              </a:rPr>
              <a:t>Chia thành 2 nhóm hát nối tiếp đồng ca gõ đệm theo phách: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4073" y="2636912"/>
            <a:ext cx="236963" cy="189976"/>
          </a:xfrm>
          <a:prstGeom prst="rect">
            <a:avLst/>
          </a:prstGeom>
        </p:spPr>
      </p:pic>
      <p:pic>
        <p:nvPicPr>
          <p:cNvPr id="9" name="TRAG TRAI VV BEAT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9319592" y="5606008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9905563"/>
      </p:ext>
    </p:extLst>
  </p:cSld>
  <p:clrMapOvr>
    <a:masterClrMapping/>
  </p:clrMapOvr>
  <p:timing>
    <p:tnLst>
      <p:par>
        <p:cTn id="1" dur="indefinite" restart="never" nodeType="tmRoot">
          <p:childTnLst>
            <p:audio>
              <p:cMediaNode vol="80000">
                <p:cTn id="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4073" y="2636912"/>
            <a:ext cx="236963" cy="189976"/>
          </a:xfrm>
          <a:prstGeom prst="rect">
            <a:avLst/>
          </a:prstGeom>
        </p:spPr>
      </p:pic>
      <p:pic>
        <p:nvPicPr>
          <p:cNvPr id="9" name="TRAG TRAI VV BEAT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9319592" y="5606008"/>
            <a:ext cx="609600" cy="609600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1914539" y="523220"/>
            <a:ext cx="8032135" cy="16248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180"/>
              </a:lnSpc>
            </a:pPr>
            <a:r>
              <a:rPr lang="en-US">
                <a:latin typeface="Times New Roman"/>
                <a:ea typeface="Times New Roman"/>
                <a:cs typeface="Arial"/>
              </a:rPr>
              <a:t> </a:t>
            </a:r>
            <a:endParaRPr lang="en-US">
              <a:ea typeface="Calibri"/>
              <a:cs typeface="Arial"/>
            </a:endParaRPr>
          </a:p>
          <a:p>
            <a:pPr lvl="1">
              <a:lnSpc>
                <a:spcPct val="104000"/>
              </a:lnSpc>
              <a:tabLst>
                <a:tab pos="355600" algn="l"/>
              </a:tabLst>
            </a:pPr>
            <a:r>
              <a:rPr lang="en-US" sz="2400">
                <a:latin typeface="Times New Roman"/>
                <a:ea typeface="Times New Roman"/>
                <a:cs typeface="Arial"/>
              </a:rPr>
              <a:t>  Câu </a:t>
            </a:r>
            <a:r>
              <a:rPr lang="en-US" sz="2400" i="1">
                <a:latin typeface="Times New Roman"/>
                <a:ea typeface="Times New Roman"/>
                <a:cs typeface="Arial"/>
              </a:rPr>
              <a:t>Hôm nay em về thăm trang trại</a:t>
            </a:r>
            <a:r>
              <a:rPr lang="en-US" sz="2400">
                <a:latin typeface="Times New Roman"/>
                <a:ea typeface="Times New Roman"/>
                <a:cs typeface="Arial"/>
              </a:rPr>
              <a:t>, HS có thể giậm chân     và vung tay tựa như đang bước đi.</a:t>
            </a:r>
            <a:endParaRPr lang="en-US" sz="2400">
              <a:ea typeface="Calibri"/>
              <a:cs typeface="Arial"/>
            </a:endParaRPr>
          </a:p>
          <a:p>
            <a:pPr>
              <a:lnSpc>
                <a:spcPts val="5"/>
              </a:lnSpc>
            </a:pPr>
            <a:r>
              <a:rPr lang="en-US" sz="2400">
                <a:latin typeface="Times New Roman"/>
                <a:ea typeface="Times New Roman"/>
                <a:cs typeface="Arial"/>
              </a:rPr>
              <a:t> </a:t>
            </a:r>
            <a:endParaRPr lang="en-US" sz="2400">
              <a:ea typeface="Calibri"/>
              <a:cs typeface="Arial"/>
            </a:endParaRPr>
          </a:p>
          <a:p>
            <a:pPr lvl="1">
              <a:tabLst>
                <a:tab pos="355600" algn="l"/>
              </a:tabLst>
            </a:pPr>
            <a:r>
              <a:rPr lang="en-US" sz="2400">
                <a:latin typeface="Times New Roman"/>
                <a:ea typeface="Times New Roman"/>
                <a:cs typeface="Arial"/>
              </a:rPr>
              <a:t>  Câu </a:t>
            </a:r>
            <a:r>
              <a:rPr lang="en-US" sz="2400" i="1">
                <a:latin typeface="Times New Roman"/>
                <a:ea typeface="Times New Roman"/>
                <a:cs typeface="Arial"/>
              </a:rPr>
              <a:t>i ai i ai ô,</a:t>
            </a:r>
            <a:r>
              <a:rPr lang="en-US" sz="2400">
                <a:latin typeface="Times New Roman"/>
                <a:ea typeface="Times New Roman"/>
                <a:cs typeface="Arial"/>
              </a:rPr>
              <a:t> HS đưa hai bàn tay lên miệng giả làm loa.</a:t>
            </a:r>
          </a:p>
          <a:p>
            <a:pPr lvl="1">
              <a:tabLst>
                <a:tab pos="355600" algn="l"/>
              </a:tabLst>
            </a:pPr>
            <a:r>
              <a:rPr lang="en-US" sz="2400">
                <a:latin typeface="Times New Roman"/>
                <a:ea typeface="Calibri"/>
                <a:cs typeface="Arial"/>
              </a:rPr>
              <a:t>- Chân nhún nhịp nhàng theo nhịp</a:t>
            </a:r>
            <a:endParaRPr lang="en-US" sz="2400">
              <a:ea typeface="Calibri"/>
              <a:cs typeface="Arial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631504" y="0"/>
            <a:ext cx="892899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2800">
                <a:solidFill>
                  <a:prstClr val="black"/>
                </a:solidFill>
                <a:latin typeface="Times New Roman"/>
                <a:ea typeface="Times New Roman"/>
                <a:cs typeface="Arial"/>
              </a:rPr>
              <a:t>HD HS vừa hát vừa làm động tác minh hoạ cho lời bài hát:</a:t>
            </a:r>
            <a:endParaRPr lang="en-US" sz="2800">
              <a:solidFill>
                <a:prstClr val="black"/>
              </a:solidFill>
              <a:ea typeface="Calibri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264911399"/>
      </p:ext>
    </p:extLst>
  </p:cSld>
  <p:clrMapOvr>
    <a:masterClrMapping/>
  </p:clrMapOvr>
  <p:timing>
    <p:tnLst>
      <p:par>
        <p:cTn id="1" dur="indefinite" restart="never" nodeType="tmRoot">
          <p:childTnLst>
            <p:audio>
              <p:cMediaNode vol="80000">
                <p:cTn id="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2021-06-14_11154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4032" y="1052736"/>
            <a:ext cx="5616624" cy="54228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407369" y="836712"/>
            <a:ext cx="5760639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/>
              <a:t>– Chia </a:t>
            </a:r>
            <a:r>
              <a:rPr lang="en-US" sz="2000" dirty="0" err="1"/>
              <a:t>thành</a:t>
            </a:r>
            <a:r>
              <a:rPr lang="en-US" sz="2000" dirty="0"/>
              <a:t> 3 </a:t>
            </a:r>
            <a:r>
              <a:rPr lang="en-US" sz="2000" dirty="0" err="1"/>
              <a:t>nhóm</a:t>
            </a:r>
            <a:r>
              <a:rPr lang="en-US" sz="2000" dirty="0"/>
              <a:t> </a:t>
            </a:r>
            <a:r>
              <a:rPr lang="en-US" sz="2000" dirty="0" err="1"/>
              <a:t>mỗi</a:t>
            </a:r>
            <a:r>
              <a:rPr lang="en-US" sz="2000" dirty="0"/>
              <a:t> </a:t>
            </a:r>
            <a:r>
              <a:rPr lang="en-US" sz="2000" dirty="0" err="1"/>
              <a:t>nhóm</a:t>
            </a:r>
            <a:r>
              <a:rPr lang="en-US" sz="2000" dirty="0"/>
              <a:t> 4: </a:t>
            </a:r>
            <a:r>
              <a:rPr lang="en-US" sz="2000" dirty="0" err="1"/>
              <a:t>Mỗi</a:t>
            </a:r>
            <a:r>
              <a:rPr lang="en-US" sz="2000" dirty="0"/>
              <a:t> </a:t>
            </a:r>
            <a:r>
              <a:rPr lang="en-US" sz="2000" dirty="0" err="1"/>
              <a:t>nhóm</a:t>
            </a:r>
            <a:r>
              <a:rPr lang="en-US" sz="2000" dirty="0"/>
              <a:t> </a:t>
            </a:r>
            <a:r>
              <a:rPr lang="en-US" sz="2000" dirty="0" err="1"/>
              <a:t>thoả</a:t>
            </a:r>
            <a:r>
              <a:rPr lang="en-US" sz="2000" dirty="0"/>
              <a:t> </a:t>
            </a:r>
            <a:r>
              <a:rPr lang="en-US" sz="2000" dirty="0" err="1"/>
              <a:t>thuận</a:t>
            </a:r>
            <a:r>
              <a:rPr lang="en-US" sz="2000" dirty="0"/>
              <a:t> </a:t>
            </a:r>
            <a:r>
              <a:rPr lang="en-US" sz="2000" dirty="0" err="1"/>
              <a:t>chuẩn</a:t>
            </a:r>
            <a:r>
              <a:rPr lang="en-US" sz="2000" dirty="0"/>
              <a:t> </a:t>
            </a:r>
            <a:r>
              <a:rPr lang="en-US" sz="2000" dirty="0" err="1"/>
              <a:t>bị</a:t>
            </a:r>
            <a:r>
              <a:rPr lang="en-US" sz="2000" dirty="0"/>
              <a:t> </a:t>
            </a:r>
            <a:r>
              <a:rPr lang="en-US" sz="2000" dirty="0" err="1"/>
              <a:t>trước</a:t>
            </a:r>
            <a:r>
              <a:rPr lang="en-US" sz="2000" dirty="0"/>
              <a:t> </a:t>
            </a:r>
            <a:r>
              <a:rPr lang="en-US" sz="2000" dirty="0" err="1"/>
              <a:t>ghi</a:t>
            </a:r>
            <a:r>
              <a:rPr lang="en-US" sz="2000" dirty="0"/>
              <a:t> </a:t>
            </a:r>
            <a:r>
              <a:rPr lang="en-US" sz="2000" dirty="0" err="1"/>
              <a:t>ra</a:t>
            </a:r>
            <a:r>
              <a:rPr lang="en-US" sz="2000" dirty="0"/>
              <a:t> </a:t>
            </a:r>
            <a:r>
              <a:rPr lang="en-US" sz="2000" dirty="0" err="1"/>
              <a:t>giấy</a:t>
            </a:r>
            <a:r>
              <a:rPr lang="en-US" sz="2000" dirty="0"/>
              <a:t> </a:t>
            </a:r>
            <a:r>
              <a:rPr lang="en-US" sz="2000" dirty="0" err="1"/>
              <a:t>tên</a:t>
            </a:r>
            <a:r>
              <a:rPr lang="en-US" sz="2000" dirty="0"/>
              <a:t> </a:t>
            </a:r>
            <a:r>
              <a:rPr lang="en-US" sz="2000" dirty="0" err="1"/>
              <a:t>các</a:t>
            </a:r>
            <a:r>
              <a:rPr lang="en-US" sz="2000" dirty="0"/>
              <a:t> con </a:t>
            </a:r>
            <a:r>
              <a:rPr lang="en-US" sz="2000" dirty="0" err="1"/>
              <a:t>vật</a:t>
            </a:r>
            <a:r>
              <a:rPr lang="en-US" sz="2000" dirty="0"/>
              <a:t> </a:t>
            </a:r>
            <a:r>
              <a:rPr lang="en-US" sz="2000" dirty="0" err="1"/>
              <a:t>nuôi</a:t>
            </a:r>
            <a:r>
              <a:rPr lang="en-US" sz="2000" dirty="0"/>
              <a:t>, </a:t>
            </a:r>
            <a:r>
              <a:rPr lang="en-US" sz="2000" dirty="0" err="1"/>
              <a:t>không</a:t>
            </a:r>
            <a:r>
              <a:rPr lang="en-US" sz="2000" dirty="0"/>
              <a:t> </a:t>
            </a:r>
            <a:r>
              <a:rPr lang="en-US" sz="2000" dirty="0" err="1"/>
              <a:t>phải</a:t>
            </a:r>
            <a:r>
              <a:rPr lang="en-US" sz="2000" dirty="0"/>
              <a:t> </a:t>
            </a:r>
            <a:r>
              <a:rPr lang="en-US" sz="2000" dirty="0" err="1"/>
              <a:t>thú</a:t>
            </a:r>
            <a:r>
              <a:rPr lang="en-US" sz="2000" dirty="0"/>
              <a:t> </a:t>
            </a:r>
            <a:r>
              <a:rPr lang="en-US" sz="2000" dirty="0" err="1"/>
              <a:t>rừng</a:t>
            </a:r>
            <a:r>
              <a:rPr lang="en-US" sz="2000" dirty="0"/>
              <a:t> hay </a:t>
            </a:r>
            <a:r>
              <a:rPr lang="en-US" sz="2000" dirty="0" err="1"/>
              <a:t>các</a:t>
            </a:r>
            <a:r>
              <a:rPr lang="en-US" sz="2000" dirty="0"/>
              <a:t> con </a:t>
            </a:r>
            <a:r>
              <a:rPr lang="en-US" sz="2000" dirty="0" err="1"/>
              <a:t>vật</a:t>
            </a:r>
            <a:r>
              <a:rPr lang="en-US" sz="2000" dirty="0"/>
              <a:t> </a:t>
            </a:r>
            <a:r>
              <a:rPr lang="en-US" sz="2000" dirty="0" err="1"/>
              <a:t>sống</a:t>
            </a:r>
            <a:r>
              <a:rPr lang="en-US" sz="2000" dirty="0"/>
              <a:t> </a:t>
            </a:r>
            <a:r>
              <a:rPr lang="en-US" sz="2000" dirty="0" err="1"/>
              <a:t>trong</a:t>
            </a:r>
            <a:r>
              <a:rPr lang="en-US" sz="2000" dirty="0"/>
              <a:t> </a:t>
            </a:r>
            <a:r>
              <a:rPr lang="en-US" sz="2000" dirty="0" err="1"/>
              <a:t>tự</a:t>
            </a:r>
            <a:r>
              <a:rPr lang="en-US" sz="2000" dirty="0"/>
              <a:t> </a:t>
            </a:r>
            <a:r>
              <a:rPr lang="en-US" sz="2000" dirty="0" err="1"/>
              <a:t>nhiên</a:t>
            </a:r>
            <a:r>
              <a:rPr lang="en-US" sz="2000" dirty="0"/>
              <a:t> (</a:t>
            </a:r>
            <a:r>
              <a:rPr lang="en-US" sz="2000" dirty="0" err="1"/>
              <a:t>trừ</a:t>
            </a:r>
            <a:r>
              <a:rPr lang="en-US" sz="2000" dirty="0"/>
              <a:t> con </a:t>
            </a:r>
            <a:r>
              <a:rPr lang="en-US" sz="2000" dirty="0" err="1"/>
              <a:t>cừu</a:t>
            </a:r>
            <a:r>
              <a:rPr lang="en-US" sz="2000" dirty="0"/>
              <a:t>, </a:t>
            </a:r>
            <a:r>
              <a:rPr lang="en-US" sz="2000" dirty="0" err="1"/>
              <a:t>vịt</a:t>
            </a:r>
            <a:r>
              <a:rPr lang="en-US" sz="2000" dirty="0"/>
              <a:t>, </a:t>
            </a:r>
            <a:r>
              <a:rPr lang="en-US" sz="2000" dirty="0" err="1"/>
              <a:t>bò</a:t>
            </a:r>
            <a:r>
              <a:rPr lang="en-US" sz="2000" dirty="0"/>
              <a:t> </a:t>
            </a:r>
            <a:r>
              <a:rPr lang="en-US" sz="2000" dirty="0" err="1"/>
              <a:t>đã</a:t>
            </a:r>
            <a:r>
              <a:rPr lang="en-US" sz="2000" dirty="0"/>
              <a:t> </a:t>
            </a:r>
            <a:r>
              <a:rPr lang="en-US" sz="2000" dirty="0" err="1"/>
              <a:t>có</a:t>
            </a:r>
            <a:r>
              <a:rPr lang="en-US" sz="2000" dirty="0"/>
              <a:t> </a:t>
            </a:r>
            <a:r>
              <a:rPr lang="en-US" sz="2000" dirty="0" err="1"/>
              <a:t>trong</a:t>
            </a:r>
            <a:r>
              <a:rPr lang="en-US" sz="2000" dirty="0"/>
              <a:t> </a:t>
            </a:r>
            <a:r>
              <a:rPr lang="en-US" sz="2000" dirty="0" err="1"/>
              <a:t>bài</a:t>
            </a:r>
            <a:r>
              <a:rPr lang="en-US" sz="2000" dirty="0"/>
              <a:t> </a:t>
            </a:r>
            <a:r>
              <a:rPr lang="en-US" sz="2000" dirty="0" err="1"/>
              <a:t>hát</a:t>
            </a:r>
            <a:r>
              <a:rPr lang="en-US" sz="2000" dirty="0"/>
              <a:t> </a:t>
            </a:r>
            <a:r>
              <a:rPr lang="en-US" sz="2000" i="1" dirty="0"/>
              <a:t>Trang </a:t>
            </a:r>
            <a:r>
              <a:rPr lang="en-US" sz="2000" i="1" dirty="0" err="1"/>
              <a:t>trại</a:t>
            </a:r>
            <a:r>
              <a:rPr lang="en-US" sz="2000" dirty="0"/>
              <a:t> </a:t>
            </a:r>
            <a:r>
              <a:rPr lang="en-US" sz="2000" i="1" dirty="0" err="1"/>
              <a:t>vui</a:t>
            </a:r>
            <a:r>
              <a:rPr lang="en-US" sz="2000" i="1" dirty="0"/>
              <a:t> </a:t>
            </a:r>
            <a:r>
              <a:rPr lang="en-US" sz="2000" i="1" dirty="0" err="1"/>
              <a:t>vẻ</a:t>
            </a:r>
            <a:r>
              <a:rPr lang="en-US" sz="2000" dirty="0"/>
              <a:t>). </a:t>
            </a:r>
            <a:r>
              <a:rPr lang="en-US" sz="2000" dirty="0" err="1"/>
              <a:t>Các</a:t>
            </a:r>
            <a:r>
              <a:rPr lang="en-US" sz="2000" dirty="0"/>
              <a:t> </a:t>
            </a:r>
            <a:r>
              <a:rPr lang="en-US" sz="2000" dirty="0" err="1"/>
              <a:t>nhóm</a:t>
            </a:r>
            <a:r>
              <a:rPr lang="en-US" sz="2000" dirty="0"/>
              <a:t> </a:t>
            </a:r>
            <a:r>
              <a:rPr lang="en-US" sz="2000" dirty="0" err="1"/>
              <a:t>xếp</a:t>
            </a:r>
            <a:r>
              <a:rPr lang="en-US" sz="2000" dirty="0"/>
              <a:t> </a:t>
            </a:r>
            <a:r>
              <a:rPr lang="en-US" sz="2000" dirty="0" err="1"/>
              <a:t>hàng</a:t>
            </a:r>
            <a:r>
              <a:rPr lang="en-US" sz="2000" dirty="0"/>
              <a:t> </a:t>
            </a:r>
            <a:r>
              <a:rPr lang="en-US" sz="2000" dirty="0" err="1"/>
              <a:t>lần</a:t>
            </a:r>
            <a:r>
              <a:rPr lang="en-US" sz="2000" dirty="0"/>
              <a:t> </a:t>
            </a:r>
            <a:r>
              <a:rPr lang="en-US" sz="2000" dirty="0" err="1"/>
              <a:t>lượt</a:t>
            </a:r>
            <a:r>
              <a:rPr lang="en-US" sz="2000" dirty="0"/>
              <a:t>, </a:t>
            </a:r>
            <a:r>
              <a:rPr lang="en-US" sz="2000" dirty="0" err="1"/>
              <a:t>mỗi</a:t>
            </a:r>
            <a:r>
              <a:rPr lang="en-US" sz="2000" dirty="0"/>
              <a:t> </a:t>
            </a:r>
            <a:r>
              <a:rPr lang="en-US" sz="2000" dirty="0" err="1"/>
              <a:t>nhóm</a:t>
            </a:r>
            <a:r>
              <a:rPr lang="en-US" sz="2000" dirty="0"/>
              <a:t> </a:t>
            </a:r>
            <a:r>
              <a:rPr lang="en-US" sz="2000" dirty="0" err="1"/>
              <a:t>sẽ</a:t>
            </a:r>
            <a:r>
              <a:rPr lang="en-US" sz="2000" dirty="0"/>
              <a:t> </a:t>
            </a:r>
            <a:r>
              <a:rPr lang="en-US" sz="2000" dirty="0" err="1"/>
              <a:t>hát</a:t>
            </a:r>
            <a:r>
              <a:rPr lang="en-US" sz="2000" dirty="0"/>
              <a:t> </a:t>
            </a:r>
            <a:r>
              <a:rPr lang="en-US" sz="2000" dirty="0" err="1"/>
              <a:t>tên</a:t>
            </a:r>
            <a:r>
              <a:rPr lang="en-US" sz="2000" dirty="0"/>
              <a:t> </a:t>
            </a:r>
            <a:r>
              <a:rPr lang="en-US" sz="2000" dirty="0" err="1"/>
              <a:t>một</a:t>
            </a:r>
            <a:r>
              <a:rPr lang="en-US" sz="2000" dirty="0"/>
              <a:t> con </a:t>
            </a:r>
            <a:r>
              <a:rPr lang="en-US" sz="2000" dirty="0" err="1"/>
              <a:t>vật</a:t>
            </a:r>
            <a:r>
              <a:rPr lang="en-US" sz="2000" dirty="0"/>
              <a:t> </a:t>
            </a:r>
            <a:r>
              <a:rPr lang="en-US" sz="2000" dirty="0" err="1"/>
              <a:t>đã</a:t>
            </a:r>
            <a:r>
              <a:rPr lang="en-US" sz="2000" dirty="0"/>
              <a:t> </a:t>
            </a:r>
            <a:r>
              <a:rPr lang="en-US" sz="2000" dirty="0" err="1"/>
              <a:t>viết</a:t>
            </a:r>
            <a:r>
              <a:rPr lang="en-US" sz="2000" dirty="0"/>
              <a:t> </a:t>
            </a:r>
            <a:r>
              <a:rPr lang="en-US" sz="2000" dirty="0" err="1"/>
              <a:t>ra</a:t>
            </a:r>
            <a:r>
              <a:rPr lang="en-US" sz="2000" dirty="0"/>
              <a:t>, </a:t>
            </a:r>
            <a:r>
              <a:rPr lang="en-US" sz="2000" dirty="0" err="1"/>
              <a:t>mỗi</a:t>
            </a:r>
            <a:r>
              <a:rPr lang="en-US" sz="2000" dirty="0"/>
              <a:t> con </a:t>
            </a:r>
            <a:r>
              <a:rPr lang="en-US" sz="2000" dirty="0" err="1"/>
              <a:t>vật</a:t>
            </a:r>
            <a:r>
              <a:rPr lang="en-US" sz="2000" dirty="0"/>
              <a:t> </a:t>
            </a:r>
            <a:r>
              <a:rPr lang="en-US" sz="2000" dirty="0" err="1"/>
              <a:t>chỉ</a:t>
            </a:r>
            <a:r>
              <a:rPr lang="en-US" sz="2000" dirty="0"/>
              <a:t> </a:t>
            </a:r>
            <a:r>
              <a:rPr lang="en-US" sz="2000" dirty="0" err="1"/>
              <a:t>được</a:t>
            </a:r>
            <a:r>
              <a:rPr lang="en-US" sz="2000" dirty="0"/>
              <a:t> </a:t>
            </a:r>
            <a:r>
              <a:rPr lang="en-US" sz="2000" dirty="0" err="1"/>
              <a:t>hát</a:t>
            </a:r>
            <a:r>
              <a:rPr lang="en-US" sz="2000" dirty="0"/>
              <a:t> </a:t>
            </a:r>
            <a:r>
              <a:rPr lang="en-US" sz="2000" dirty="0" err="1"/>
              <a:t>một</a:t>
            </a:r>
            <a:r>
              <a:rPr lang="en-US" sz="2000" dirty="0"/>
              <a:t> </a:t>
            </a:r>
            <a:r>
              <a:rPr lang="en-US" sz="2000" dirty="0" err="1"/>
              <a:t>lần</a:t>
            </a:r>
            <a:r>
              <a:rPr lang="en-US" sz="2000" dirty="0"/>
              <a:t>. </a:t>
            </a:r>
            <a:r>
              <a:rPr lang="en-US" sz="2000" dirty="0" err="1"/>
              <a:t>Cứ</a:t>
            </a:r>
            <a:r>
              <a:rPr lang="en-US" sz="2000" dirty="0"/>
              <a:t> </a:t>
            </a:r>
            <a:r>
              <a:rPr lang="en-US" sz="2000" dirty="0" err="1"/>
              <a:t>như</a:t>
            </a:r>
            <a:r>
              <a:rPr lang="en-US" sz="2000" dirty="0"/>
              <a:t> </a:t>
            </a:r>
            <a:r>
              <a:rPr lang="en-US" sz="2000" dirty="0" err="1"/>
              <a:t>vậy</a:t>
            </a:r>
            <a:r>
              <a:rPr lang="en-US" sz="2000" dirty="0"/>
              <a:t>, quay </a:t>
            </a:r>
            <a:r>
              <a:rPr lang="en-US" sz="2000" dirty="0" err="1"/>
              <a:t>vòng</a:t>
            </a:r>
            <a:r>
              <a:rPr lang="en-US" sz="2000" dirty="0"/>
              <a:t> </a:t>
            </a:r>
            <a:r>
              <a:rPr lang="en-US" sz="2000" dirty="0" err="1"/>
              <a:t>các</a:t>
            </a:r>
            <a:r>
              <a:rPr lang="en-US" sz="2000" dirty="0"/>
              <a:t> </a:t>
            </a:r>
            <a:r>
              <a:rPr lang="en-US" sz="2000" dirty="0" err="1"/>
              <a:t>nhóm</a:t>
            </a:r>
            <a:r>
              <a:rPr lang="en-US" sz="2000" dirty="0"/>
              <a:t>. </a:t>
            </a:r>
            <a:r>
              <a:rPr lang="en-US" sz="2000" dirty="0" err="1"/>
              <a:t>Nhóm</a:t>
            </a:r>
            <a:r>
              <a:rPr lang="en-US" sz="2000" dirty="0"/>
              <a:t> </a:t>
            </a:r>
            <a:r>
              <a:rPr lang="en-US" sz="2000" dirty="0" err="1"/>
              <a:t>nào</a:t>
            </a:r>
            <a:r>
              <a:rPr lang="en-US" sz="2000" dirty="0"/>
              <a:t> </a:t>
            </a:r>
            <a:r>
              <a:rPr lang="en-US" sz="2000" dirty="0" err="1"/>
              <a:t>hát</a:t>
            </a:r>
            <a:r>
              <a:rPr lang="en-US" sz="2000" dirty="0"/>
              <a:t> </a:t>
            </a:r>
            <a:r>
              <a:rPr lang="en-US" sz="2000" dirty="0" err="1"/>
              <a:t>lại</a:t>
            </a:r>
            <a:r>
              <a:rPr lang="en-US" sz="2000" dirty="0"/>
              <a:t> </a:t>
            </a:r>
            <a:r>
              <a:rPr lang="en-US" sz="2000" dirty="0" err="1"/>
              <a:t>tên</a:t>
            </a:r>
            <a:r>
              <a:rPr lang="en-US" sz="2000" dirty="0"/>
              <a:t> con </a:t>
            </a:r>
            <a:r>
              <a:rPr lang="en-US" sz="2000" dirty="0" err="1"/>
              <a:t>vật</a:t>
            </a:r>
            <a:r>
              <a:rPr lang="en-US" sz="2000" dirty="0"/>
              <a:t> </a:t>
            </a:r>
            <a:r>
              <a:rPr lang="en-US" sz="2000" dirty="0" err="1"/>
              <a:t>đã</a:t>
            </a:r>
            <a:r>
              <a:rPr lang="en-US" sz="2000" dirty="0"/>
              <a:t> </a:t>
            </a:r>
            <a:r>
              <a:rPr lang="en-US" sz="2000" dirty="0" err="1"/>
              <a:t>hát</a:t>
            </a:r>
            <a:r>
              <a:rPr lang="en-US" sz="2000" dirty="0"/>
              <a:t> </a:t>
            </a:r>
            <a:r>
              <a:rPr lang="en-US" sz="2000" dirty="0" err="1"/>
              <a:t>là</a:t>
            </a:r>
            <a:r>
              <a:rPr lang="en-US" sz="2000" dirty="0"/>
              <a:t> </a:t>
            </a:r>
            <a:r>
              <a:rPr lang="en-US" sz="2000" dirty="0" err="1"/>
              <a:t>nhóm</a:t>
            </a:r>
            <a:r>
              <a:rPr lang="en-US" sz="2000" dirty="0"/>
              <a:t> </a:t>
            </a:r>
            <a:r>
              <a:rPr lang="en-US" sz="2000" dirty="0" err="1"/>
              <a:t>phạm</a:t>
            </a:r>
            <a:r>
              <a:rPr lang="en-US" sz="2000" dirty="0"/>
              <a:t> </a:t>
            </a:r>
            <a:r>
              <a:rPr lang="en-US" sz="2000" dirty="0" err="1"/>
              <a:t>quy</a:t>
            </a:r>
            <a:r>
              <a:rPr lang="en-US" sz="2000" dirty="0"/>
              <a:t>, </a:t>
            </a:r>
            <a:r>
              <a:rPr lang="en-US" sz="2000" dirty="0" err="1"/>
              <a:t>sẽ</a:t>
            </a:r>
            <a:r>
              <a:rPr lang="en-US" sz="2000" dirty="0"/>
              <a:t> </a:t>
            </a:r>
            <a:r>
              <a:rPr lang="en-US" sz="2000" dirty="0" err="1"/>
              <a:t>bị</a:t>
            </a:r>
            <a:r>
              <a:rPr lang="en-US" sz="2000" dirty="0"/>
              <a:t> </a:t>
            </a:r>
            <a:r>
              <a:rPr lang="en-US" sz="2000" dirty="0" err="1"/>
              <a:t>loại</a:t>
            </a:r>
            <a:r>
              <a:rPr lang="en-US" sz="2000" dirty="0"/>
              <a:t>. </a:t>
            </a:r>
            <a:r>
              <a:rPr lang="en-US" sz="2000" dirty="0" err="1"/>
              <a:t>Nhóm</a:t>
            </a:r>
            <a:r>
              <a:rPr lang="en-US" sz="2000" dirty="0"/>
              <a:t> </a:t>
            </a:r>
            <a:r>
              <a:rPr lang="en-US" sz="2000" dirty="0" err="1"/>
              <a:t>nào</a:t>
            </a:r>
            <a:r>
              <a:rPr lang="en-US" sz="2000" dirty="0"/>
              <a:t> </a:t>
            </a:r>
            <a:r>
              <a:rPr lang="en-US" sz="2000" dirty="0" err="1"/>
              <a:t>còn</a:t>
            </a:r>
            <a:r>
              <a:rPr lang="en-US" sz="2000" dirty="0"/>
              <a:t> </a:t>
            </a:r>
            <a:r>
              <a:rPr lang="en-US" sz="2000" dirty="0" err="1"/>
              <a:t>lại</a:t>
            </a:r>
            <a:r>
              <a:rPr lang="en-US" sz="2000" dirty="0"/>
              <a:t> </a:t>
            </a:r>
            <a:r>
              <a:rPr lang="en-US" sz="2000" dirty="0" err="1"/>
              <a:t>cuối</a:t>
            </a:r>
            <a:r>
              <a:rPr lang="en-US" sz="2000" dirty="0"/>
              <a:t> </a:t>
            </a:r>
            <a:r>
              <a:rPr lang="en-US" sz="2000" dirty="0" err="1"/>
              <a:t>cùng</a:t>
            </a:r>
            <a:r>
              <a:rPr lang="en-US" sz="2000" dirty="0"/>
              <a:t> </a:t>
            </a:r>
            <a:r>
              <a:rPr lang="en-US" sz="2000" dirty="0" err="1"/>
              <a:t>là</a:t>
            </a:r>
            <a:r>
              <a:rPr lang="en-US" sz="2000" dirty="0"/>
              <a:t> </a:t>
            </a:r>
            <a:r>
              <a:rPr lang="en-US" sz="2000" dirty="0" err="1"/>
              <a:t>nhóm</a:t>
            </a:r>
            <a:r>
              <a:rPr lang="en-US" sz="2000" dirty="0"/>
              <a:t> </a:t>
            </a:r>
            <a:r>
              <a:rPr lang="en-US" sz="2000" dirty="0" err="1"/>
              <a:t>thắng</a:t>
            </a:r>
            <a:r>
              <a:rPr lang="en-US" sz="2000" dirty="0"/>
              <a:t> </a:t>
            </a:r>
            <a:r>
              <a:rPr lang="en-US" sz="2000" dirty="0" err="1"/>
              <a:t>cuộc</a:t>
            </a:r>
            <a:r>
              <a:rPr lang="en-US" sz="2000" dirty="0"/>
              <a:t>. </a:t>
            </a:r>
          </a:p>
          <a:p>
            <a:endParaRPr lang="en-US" sz="2000" dirty="0"/>
          </a:p>
          <a:p>
            <a:r>
              <a:rPr lang="en-US" sz="2000" dirty="0"/>
              <a:t>GV </a:t>
            </a:r>
            <a:r>
              <a:rPr lang="en-US" sz="2000" dirty="0" err="1"/>
              <a:t>và</a:t>
            </a:r>
            <a:r>
              <a:rPr lang="en-US" sz="2000" dirty="0"/>
              <a:t> </a:t>
            </a:r>
            <a:r>
              <a:rPr lang="en-US" sz="2000" dirty="0" err="1"/>
              <a:t>thể</a:t>
            </a:r>
            <a:r>
              <a:rPr lang="en-US" sz="2000" dirty="0"/>
              <a:t> </a:t>
            </a:r>
            <a:r>
              <a:rPr lang="en-US" sz="2000" dirty="0" err="1"/>
              <a:t>lớp</a:t>
            </a:r>
            <a:r>
              <a:rPr lang="en-US" sz="2000" dirty="0"/>
              <a:t> </a:t>
            </a:r>
            <a:r>
              <a:rPr lang="en-US" sz="2000" dirty="0" err="1"/>
              <a:t>hát</a:t>
            </a:r>
            <a:r>
              <a:rPr lang="en-US" sz="2000" dirty="0"/>
              <a:t>: </a:t>
            </a:r>
            <a:r>
              <a:rPr lang="en-US" sz="2000" i="1" dirty="0" err="1"/>
              <a:t>Hôm</a:t>
            </a:r>
            <a:r>
              <a:rPr lang="en-US" sz="2000" i="1" dirty="0"/>
              <a:t> nay </a:t>
            </a:r>
            <a:r>
              <a:rPr lang="en-US" sz="2000" i="1" dirty="0" err="1"/>
              <a:t>em</a:t>
            </a:r>
            <a:r>
              <a:rPr lang="en-US" sz="2000" i="1" dirty="0"/>
              <a:t> </a:t>
            </a:r>
            <a:r>
              <a:rPr lang="en-US" sz="2000" i="1" dirty="0" err="1"/>
              <a:t>về</a:t>
            </a:r>
            <a:r>
              <a:rPr lang="en-US" sz="2000" i="1" dirty="0"/>
              <a:t> </a:t>
            </a:r>
            <a:r>
              <a:rPr lang="en-US" sz="2000" i="1" dirty="0" err="1"/>
              <a:t>thăm</a:t>
            </a:r>
            <a:r>
              <a:rPr lang="en-US" sz="2000" i="1" dirty="0"/>
              <a:t> </a:t>
            </a:r>
            <a:r>
              <a:rPr lang="en-US" sz="2000" i="1" dirty="0" err="1"/>
              <a:t>trang</a:t>
            </a:r>
            <a:r>
              <a:rPr lang="en-US" sz="2000" i="1" dirty="0"/>
              <a:t> </a:t>
            </a:r>
            <a:r>
              <a:rPr lang="en-US" sz="2000" i="1" dirty="0" err="1"/>
              <a:t>trại</a:t>
            </a:r>
            <a:r>
              <a:rPr lang="en-US" sz="2000" i="1" dirty="0"/>
              <a:t>,</a:t>
            </a:r>
            <a:endParaRPr lang="en-US" sz="2000" dirty="0"/>
          </a:p>
          <a:p>
            <a:r>
              <a:rPr lang="en-US" sz="2000" dirty="0" err="1"/>
              <a:t>Nhóm</a:t>
            </a:r>
            <a:r>
              <a:rPr lang="en-US" sz="2000" dirty="0"/>
              <a:t> HS…</a:t>
            </a:r>
            <a:r>
              <a:rPr lang="en-US" sz="2000" dirty="0" err="1"/>
              <a:t>hát</a:t>
            </a:r>
            <a:r>
              <a:rPr lang="en-US" sz="2000" dirty="0"/>
              <a:t>: </a:t>
            </a:r>
            <a:r>
              <a:rPr lang="en-US" sz="2000" i="1" dirty="0"/>
              <a:t>I ai </a:t>
            </a:r>
            <a:r>
              <a:rPr lang="en-US" sz="2000" i="1" dirty="0" err="1"/>
              <a:t>i</a:t>
            </a:r>
            <a:r>
              <a:rPr lang="en-US" sz="2000" i="1" dirty="0"/>
              <a:t> ai ô.</a:t>
            </a:r>
            <a:endParaRPr lang="en-US" sz="2000" dirty="0"/>
          </a:p>
          <a:p>
            <a:r>
              <a:rPr lang="en-US" sz="2000" dirty="0"/>
              <a:t>GV </a:t>
            </a:r>
            <a:r>
              <a:rPr lang="en-US" sz="2000" dirty="0" err="1"/>
              <a:t>hoặc</a:t>
            </a:r>
            <a:r>
              <a:rPr lang="en-US" sz="2000" dirty="0"/>
              <a:t> </a:t>
            </a:r>
            <a:r>
              <a:rPr lang="en-US" sz="2000" dirty="0" err="1"/>
              <a:t>tập</a:t>
            </a:r>
            <a:r>
              <a:rPr lang="en-US" sz="2000" dirty="0"/>
              <a:t> </a:t>
            </a:r>
            <a:r>
              <a:rPr lang="en-US" sz="2000" dirty="0" err="1"/>
              <a:t>thể</a:t>
            </a:r>
            <a:r>
              <a:rPr lang="en-US" sz="2000" dirty="0"/>
              <a:t> </a:t>
            </a:r>
            <a:r>
              <a:rPr lang="en-US" sz="2000" dirty="0" err="1"/>
              <a:t>lớp</a:t>
            </a:r>
            <a:r>
              <a:rPr lang="en-US" sz="2000" dirty="0"/>
              <a:t> </a:t>
            </a:r>
            <a:r>
              <a:rPr lang="en-US" sz="2000" dirty="0" err="1"/>
              <a:t>hát</a:t>
            </a:r>
            <a:r>
              <a:rPr lang="en-US" sz="2000" dirty="0"/>
              <a:t>: </a:t>
            </a:r>
            <a:r>
              <a:rPr lang="en-US" sz="2000" i="1" dirty="0" err="1"/>
              <a:t>Kìa</a:t>
            </a:r>
            <a:r>
              <a:rPr lang="en-US" sz="2000" i="1" dirty="0"/>
              <a:t> </a:t>
            </a:r>
            <a:r>
              <a:rPr lang="en-US" sz="2000" i="1" dirty="0" err="1"/>
              <a:t>trong</a:t>
            </a:r>
            <a:r>
              <a:rPr lang="en-US" sz="2000" i="1" dirty="0"/>
              <a:t> </a:t>
            </a:r>
            <a:r>
              <a:rPr lang="en-US" sz="2000" i="1" dirty="0" err="1"/>
              <a:t>nông</a:t>
            </a:r>
            <a:r>
              <a:rPr lang="en-US" sz="2000" i="1" dirty="0"/>
              <a:t> </a:t>
            </a:r>
            <a:r>
              <a:rPr lang="en-US" sz="2000" i="1" dirty="0" err="1"/>
              <a:t>trang</a:t>
            </a:r>
            <a:r>
              <a:rPr lang="en-US" sz="2000" i="1" dirty="0"/>
              <a:t> </a:t>
            </a:r>
            <a:r>
              <a:rPr lang="en-US" sz="2000" i="1" dirty="0" err="1"/>
              <a:t>là</a:t>
            </a:r>
            <a:r>
              <a:rPr lang="en-US" sz="2000" i="1" dirty="0"/>
              <a:t> bao con </a:t>
            </a:r>
            <a:r>
              <a:rPr lang="en-US" sz="2000" i="1" dirty="0" err="1"/>
              <a:t>gì</a:t>
            </a:r>
            <a:r>
              <a:rPr lang="en-US" sz="2000" i="1" dirty="0"/>
              <a:t>?</a:t>
            </a:r>
            <a:endParaRPr lang="en-US" sz="2000" dirty="0"/>
          </a:p>
          <a:p>
            <a:r>
              <a:rPr lang="en-US" sz="2000" dirty="0" err="1"/>
              <a:t>Nhóm</a:t>
            </a:r>
            <a:r>
              <a:rPr lang="en-US" sz="2000" dirty="0"/>
              <a:t> HS… </a:t>
            </a:r>
            <a:r>
              <a:rPr lang="en-US" sz="2000" dirty="0" err="1"/>
              <a:t>hát</a:t>
            </a:r>
            <a:r>
              <a:rPr lang="en-US" sz="2000" dirty="0"/>
              <a:t>: </a:t>
            </a:r>
            <a:r>
              <a:rPr lang="en-US" sz="2000" i="1" dirty="0" err="1"/>
              <a:t>Kìa</a:t>
            </a:r>
            <a:r>
              <a:rPr lang="en-US" sz="2000" i="1" dirty="0"/>
              <a:t> </a:t>
            </a:r>
            <a:r>
              <a:rPr lang="en-US" sz="2000" i="1" dirty="0" err="1"/>
              <a:t>trong</a:t>
            </a:r>
            <a:r>
              <a:rPr lang="en-US" sz="2000" i="1" dirty="0"/>
              <a:t> </a:t>
            </a:r>
            <a:r>
              <a:rPr lang="en-US" sz="2000" i="1" dirty="0" err="1"/>
              <a:t>nông</a:t>
            </a:r>
            <a:r>
              <a:rPr lang="en-US" sz="2000" i="1" dirty="0"/>
              <a:t> </a:t>
            </a:r>
            <a:r>
              <a:rPr lang="en-US" sz="2000" i="1" dirty="0" err="1"/>
              <a:t>trang</a:t>
            </a:r>
            <a:r>
              <a:rPr lang="en-US" sz="2000" i="1" dirty="0"/>
              <a:t> </a:t>
            </a:r>
            <a:r>
              <a:rPr lang="en-US" sz="2000" i="1" dirty="0" err="1"/>
              <a:t>là</a:t>
            </a:r>
            <a:r>
              <a:rPr lang="en-US" sz="2000" i="1" dirty="0"/>
              <a:t> bao con </a:t>
            </a:r>
            <a:r>
              <a:rPr lang="en-US" sz="2000" i="1" dirty="0" err="1"/>
              <a:t>gà</a:t>
            </a:r>
            <a:r>
              <a:rPr lang="en-US" sz="2000" i="1" dirty="0"/>
              <a:t>, </a:t>
            </a:r>
            <a:r>
              <a:rPr lang="en-US" sz="2000" i="1" dirty="0" err="1"/>
              <a:t>i</a:t>
            </a:r>
            <a:r>
              <a:rPr lang="en-US" sz="2000" i="1" dirty="0"/>
              <a:t> ai </a:t>
            </a:r>
            <a:r>
              <a:rPr lang="en-US" sz="2000" i="1" dirty="0" err="1"/>
              <a:t>i</a:t>
            </a:r>
            <a:r>
              <a:rPr lang="en-US" sz="2000" i="1" dirty="0"/>
              <a:t> ai ô.(Sau </a:t>
            </a:r>
            <a:r>
              <a:rPr lang="en-US" sz="2000" i="1" dirty="0" err="1"/>
              <a:t>đó</a:t>
            </a:r>
            <a:r>
              <a:rPr lang="en-US" sz="2000" i="1" dirty="0"/>
              <a:t> </a:t>
            </a:r>
            <a:r>
              <a:rPr lang="en-US" sz="2000" i="1" dirty="0" err="1"/>
              <a:t>lại</a:t>
            </a:r>
            <a:r>
              <a:rPr lang="en-US" sz="2000" i="1" dirty="0"/>
              <a:t> quay </a:t>
            </a:r>
            <a:r>
              <a:rPr lang="en-US" sz="2000" i="1" dirty="0" err="1"/>
              <a:t>lại</a:t>
            </a:r>
            <a:r>
              <a:rPr lang="en-US" sz="2000" i="1" dirty="0"/>
              <a:t> </a:t>
            </a:r>
            <a:r>
              <a:rPr lang="en-US" sz="2000" i="1" dirty="0" err="1"/>
              <a:t>thực</a:t>
            </a:r>
            <a:r>
              <a:rPr lang="en-US" sz="2000" i="1" dirty="0"/>
              <a:t> </a:t>
            </a:r>
            <a:r>
              <a:rPr lang="en-US" sz="2000" i="1" dirty="0" err="1"/>
              <a:t>hiện</a:t>
            </a:r>
            <a:r>
              <a:rPr lang="en-US" sz="2000" i="1" dirty="0"/>
              <a:t> </a:t>
            </a:r>
            <a:r>
              <a:rPr lang="en-US" sz="2000" i="1" dirty="0" err="1"/>
              <a:t>với</a:t>
            </a:r>
            <a:r>
              <a:rPr lang="en-US" sz="2000" i="1" dirty="0"/>
              <a:t> </a:t>
            </a:r>
            <a:r>
              <a:rPr lang="en-US" sz="2000" i="1" dirty="0" err="1"/>
              <a:t>tổ</a:t>
            </a:r>
            <a:r>
              <a:rPr lang="en-US" sz="2000" i="1" dirty="0"/>
              <a:t> 2,3)</a:t>
            </a:r>
            <a:endParaRPr lang="en-US" sz="2000" dirty="0"/>
          </a:p>
        </p:txBody>
      </p:sp>
      <p:sp>
        <p:nvSpPr>
          <p:cNvPr id="5" name="Rectangle 4"/>
          <p:cNvSpPr/>
          <p:nvPr/>
        </p:nvSpPr>
        <p:spPr>
          <a:xfrm>
            <a:off x="3575720" y="-86618"/>
            <a:ext cx="4572000" cy="873572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lnSpc>
                <a:spcPct val="150000"/>
              </a:lnSpc>
              <a:tabLst>
                <a:tab pos="355600" algn="l"/>
              </a:tabLst>
            </a:pPr>
            <a:r>
              <a:rPr lang="en-US" b="1">
                <a:solidFill>
                  <a:srgbClr val="FC330E"/>
                </a:solidFill>
                <a:latin typeface="Arial"/>
                <a:ea typeface="Arial"/>
              </a:rPr>
              <a:t>              VẬN DỤNG – SÁNG TẠO</a:t>
            </a:r>
            <a:endParaRPr lang="en-US">
              <a:latin typeface="Times New Roman"/>
              <a:ea typeface="Calibri"/>
            </a:endParaRPr>
          </a:p>
          <a:p>
            <a:pPr algn="just">
              <a:lnSpc>
                <a:spcPct val="150000"/>
              </a:lnSpc>
            </a:pPr>
            <a:r>
              <a:rPr lang="en-US" b="1">
                <a:latin typeface="Times New Roman"/>
                <a:ea typeface="Times New Roman"/>
                <a:cs typeface="Arial"/>
              </a:rPr>
              <a:t>* Hát đối đáp theo bài </a:t>
            </a:r>
            <a:r>
              <a:rPr lang="en-US" b="1" i="1">
                <a:latin typeface="Times New Roman"/>
                <a:ea typeface="Times New Roman"/>
                <a:cs typeface="Arial"/>
              </a:rPr>
              <a:t>Trang trại vui vẻ</a:t>
            </a:r>
            <a:r>
              <a:rPr lang="en-US" b="1">
                <a:latin typeface="Times New Roman"/>
                <a:ea typeface="Times New Roman"/>
                <a:cs typeface="Arial"/>
              </a:rPr>
              <a:t>.</a:t>
            </a:r>
            <a:endParaRPr lang="en-US">
              <a:latin typeface="Times New Roman"/>
              <a:ea typeface="Calibri"/>
            </a:endParaRPr>
          </a:p>
        </p:txBody>
      </p:sp>
      <p:pic>
        <p:nvPicPr>
          <p:cNvPr id="3" name="2 GIAI DIEU DAP BAI TRAG TRAI VV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538152" y="5866006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3513970"/>
      </p:ext>
    </p:extLst>
  </p:cSld>
  <p:clrMapOvr>
    <a:masterClrMapping/>
  </p:clrMapOvr>
  <p:timing>
    <p:tnLst>
      <p:par>
        <p:cTn id="1" dur="indefinite" restart="never" nodeType="tmRoot">
          <p:childTnLst>
            <p:audio>
              <p:cMediaNode vol="80000">
                <p:cTn id="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11" descr="1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83" t="3334" r="31018" b="8888"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90" name="Text Box 10"/>
          <p:cNvSpPr txBox="1">
            <a:spLocks noChangeArrowheads="1"/>
          </p:cNvSpPr>
          <p:nvPr/>
        </p:nvSpPr>
        <p:spPr bwMode="auto">
          <a:xfrm>
            <a:off x="4367808" y="3284984"/>
            <a:ext cx="3707774" cy="7886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5243" tIns="47621" rIns="95243" bIns="47621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defTabSz="761970" fontAlgn="base">
              <a:spcBef>
                <a:spcPct val="50000"/>
              </a:spcBef>
              <a:spcAft>
                <a:spcPct val="0"/>
              </a:spcAft>
            </a:pPr>
            <a:r>
              <a:rPr lang="en-US" sz="4500" b="1" dirty="0">
                <a:solidFill>
                  <a:srgbClr val="FF0000"/>
                </a:solidFill>
                <a:latin typeface="Cambria" pitchFamily="18" charset="0"/>
              </a:rPr>
              <a:t>BÀI SỐ 4</a:t>
            </a:r>
          </a:p>
        </p:txBody>
      </p:sp>
      <p:pic>
        <p:nvPicPr>
          <p:cNvPr id="13316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9307" y="1063822"/>
            <a:ext cx="8371416" cy="16338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17" name="Picture 4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7448" y="2951053"/>
            <a:ext cx="3609644" cy="16207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F266CB2-D31D-481F-A2BC-A02CFF2F9A4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0626" t="27546" r="2750" b="7590"/>
          <a:stretch/>
        </p:blipFill>
        <p:spPr>
          <a:xfrm>
            <a:off x="695400" y="404664"/>
            <a:ext cx="11089232" cy="6120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42841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11" descr="1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83" t="3334" r="31018" b="8888"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1" name="Picture 3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1384" y="1124744"/>
            <a:ext cx="11161240" cy="4392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0404598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11" descr="1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83" t="3334" r="31018" b="8888"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1" name="Picture 3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3372" y="1126979"/>
            <a:ext cx="11305256" cy="4392488"/>
          </a:xfrm>
          <a:prstGeom prst="rect">
            <a:avLst/>
          </a:prstGeom>
          <a:noFill/>
          <a:ln w="19050">
            <a:solidFill>
              <a:schemeClr val="bg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3584E775-BC2E-4B68-A145-C6CDC76C2A9A}"/>
              </a:ext>
            </a:extLst>
          </p:cNvPr>
          <p:cNvSpPr txBox="1"/>
          <p:nvPr/>
        </p:nvSpPr>
        <p:spPr>
          <a:xfrm>
            <a:off x="2673152" y="332657"/>
            <a:ext cx="27027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ĐỌC TÊN NỐT</a:t>
            </a:r>
            <a:endParaRPr lang="en-US" sz="24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37DCBF02-746A-4057-93A3-495FAA9CFC8C}"/>
              </a:ext>
            </a:extLst>
          </p:cNvPr>
          <p:cNvSpPr/>
          <p:nvPr/>
        </p:nvSpPr>
        <p:spPr>
          <a:xfrm>
            <a:off x="4884318" y="2104097"/>
            <a:ext cx="504056" cy="792088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4579C458-50E5-4042-B567-1602499E8449}"/>
              </a:ext>
            </a:extLst>
          </p:cNvPr>
          <p:cNvSpPr/>
          <p:nvPr/>
        </p:nvSpPr>
        <p:spPr>
          <a:xfrm>
            <a:off x="4349285" y="3896602"/>
            <a:ext cx="504056" cy="792088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BDFBE0F8-F027-4793-A6BA-FF98ED401EA8}"/>
              </a:ext>
            </a:extLst>
          </p:cNvPr>
          <p:cNvSpPr/>
          <p:nvPr/>
        </p:nvSpPr>
        <p:spPr>
          <a:xfrm>
            <a:off x="10776520" y="3898015"/>
            <a:ext cx="504056" cy="792088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9D3211F4-D25F-41DC-990C-4312F2C546E2}"/>
              </a:ext>
            </a:extLst>
          </p:cNvPr>
          <p:cNvSpPr/>
          <p:nvPr/>
        </p:nvSpPr>
        <p:spPr>
          <a:xfrm>
            <a:off x="10632504" y="2104097"/>
            <a:ext cx="504056" cy="792088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083423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11" descr="1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83" t="3334" r="31018" b="8888"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87" name="Rectangle 3"/>
          <p:cNvSpPr>
            <a:spLocks noChangeArrowheads="1"/>
          </p:cNvSpPr>
          <p:nvPr/>
        </p:nvSpPr>
        <p:spPr bwMode="auto">
          <a:xfrm rot="10800000" flipV="1">
            <a:off x="2135560" y="1091630"/>
            <a:ext cx="5688630" cy="557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5243" tIns="47621" rIns="95243" bIns="47621">
            <a:spAutoFit/>
          </a:bodyPr>
          <a:lstStyle/>
          <a:p>
            <a:pPr algn="l" eaLnBrk="1" hangingPunct="1"/>
            <a:r>
              <a:rPr lang="en-US" sz="3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 ĐỌC TỪNG CÂU</a:t>
            </a:r>
          </a:p>
        </p:txBody>
      </p:sp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2783633" y="2060849"/>
            <a:ext cx="5262347" cy="6090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5243" tIns="47621" rIns="95243" bIns="47621">
            <a:spAutoFit/>
          </a:bodyPr>
          <a:lstStyle/>
          <a:p>
            <a:pPr eaLnBrk="1" hangingPunct="1"/>
            <a:r>
              <a:rPr lang="en-US" sz="3333" b="1" dirty="0">
                <a:solidFill>
                  <a:srgbClr val="FF0000"/>
                </a:solidFill>
                <a:latin typeface="Cambria" pitchFamily="18" charset="0"/>
                <a:cs typeface="Times New Roman" pitchFamily="18" charset="0"/>
              </a:rPr>
              <a:t>CÂU 1</a:t>
            </a:r>
          </a:p>
        </p:txBody>
      </p:sp>
      <p:pic>
        <p:nvPicPr>
          <p:cNvPr id="16389" name="Picture 2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377" y="4352346"/>
            <a:ext cx="11233248" cy="12378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36">
            <a:extLst>
              <a:ext uri="{FF2B5EF4-FFF2-40B4-BE49-F238E27FC236}">
                <a16:creationId xmlns:a16="http://schemas.microsoft.com/office/drawing/2014/main" id="{002DB9F6-AB92-4E31-B402-8394FAE5B4C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312" b="42623"/>
          <a:stretch/>
        </p:blipFill>
        <p:spPr bwMode="auto">
          <a:xfrm>
            <a:off x="479376" y="2741095"/>
            <a:ext cx="11233248" cy="15841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11" descr="1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83" t="3334" r="31018" b="8888"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1" name="Rectangle 3"/>
          <p:cNvSpPr>
            <a:spLocks noChangeArrowheads="1"/>
          </p:cNvSpPr>
          <p:nvPr/>
        </p:nvSpPr>
        <p:spPr bwMode="auto">
          <a:xfrm>
            <a:off x="1907647" y="188642"/>
            <a:ext cx="3828521" cy="557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5243" tIns="47621" rIns="95243" bIns="47621">
            <a:spAutoFit/>
          </a:bodyPr>
          <a:lstStyle/>
          <a:p>
            <a:pPr algn="l" eaLnBrk="1" hangingPunct="1"/>
            <a:r>
              <a:rPr lang="en-US" sz="3000" b="1" dirty="0">
                <a:solidFill>
                  <a:srgbClr val="FFFF00"/>
                </a:solidFill>
                <a:latin typeface="Cambria" pitchFamily="18" charset="0"/>
                <a:cs typeface="Times New Roman" pitchFamily="18" charset="0"/>
              </a:rPr>
              <a:t>TẬP ĐỌC TỪNG CÂU</a:t>
            </a:r>
          </a:p>
        </p:txBody>
      </p:sp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4146021" y="1649679"/>
            <a:ext cx="3899958" cy="6090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5243" tIns="47621" rIns="95243" bIns="47621">
            <a:spAutoFit/>
          </a:bodyPr>
          <a:lstStyle/>
          <a:p>
            <a:pPr eaLnBrk="1" hangingPunct="1"/>
            <a:r>
              <a:rPr lang="en-US" sz="3333" b="1" dirty="0">
                <a:solidFill>
                  <a:srgbClr val="FF0000"/>
                </a:solidFill>
                <a:latin typeface="Cambria" pitchFamily="18" charset="0"/>
                <a:cs typeface="Times New Roman" pitchFamily="18" charset="0"/>
              </a:rPr>
              <a:t>CÂU 2</a:t>
            </a:r>
          </a:p>
        </p:txBody>
      </p:sp>
      <p:pic>
        <p:nvPicPr>
          <p:cNvPr id="17413" name="Picture 2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376" y="4440287"/>
            <a:ext cx="11233248" cy="1198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36">
            <a:extLst>
              <a:ext uri="{FF2B5EF4-FFF2-40B4-BE49-F238E27FC236}">
                <a16:creationId xmlns:a16="http://schemas.microsoft.com/office/drawing/2014/main" id="{C87B1983-5079-4EB2-AAC0-904BF8E83E8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9016" b="3279"/>
          <a:stretch/>
        </p:blipFill>
        <p:spPr bwMode="auto">
          <a:xfrm>
            <a:off x="623392" y="2333855"/>
            <a:ext cx="11089232" cy="16561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11" descr="1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83" t="3334" r="31018" b="8888"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6" name="Rectangle 3"/>
          <p:cNvSpPr>
            <a:spLocks noChangeArrowheads="1"/>
          </p:cNvSpPr>
          <p:nvPr/>
        </p:nvSpPr>
        <p:spPr bwMode="auto">
          <a:xfrm>
            <a:off x="2567608" y="332658"/>
            <a:ext cx="3024336" cy="4808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5243" tIns="47621" rIns="95243" bIns="47621">
            <a:spAutoFit/>
          </a:bodyPr>
          <a:lstStyle/>
          <a:p>
            <a:pPr algn="l" eaLnBrk="1" hangingPunct="1"/>
            <a:r>
              <a:rPr lang="vi-VN" sz="2500" b="1" dirty="0">
                <a:solidFill>
                  <a:srgbClr val="FFFF00"/>
                </a:solidFill>
                <a:latin typeface="Cambria" pitchFamily="18" charset="0"/>
                <a:cs typeface="Times New Roman" pitchFamily="18" charset="0"/>
              </a:rPr>
              <a:t>ĐỌC NHẠC CẢ BÀI</a:t>
            </a:r>
            <a:endParaRPr lang="en-US" sz="2500" b="1" dirty="0">
              <a:solidFill>
                <a:srgbClr val="FFFF00"/>
              </a:solidFill>
              <a:latin typeface="Cambria" pitchFamily="18" charset="0"/>
              <a:cs typeface="Times New Roman" pitchFamily="18" charset="0"/>
            </a:endParaRPr>
          </a:p>
        </p:txBody>
      </p:sp>
      <p:pic>
        <p:nvPicPr>
          <p:cNvPr id="5" name="Picture 36">
            <a:extLst>
              <a:ext uri="{FF2B5EF4-FFF2-40B4-BE49-F238E27FC236}">
                <a16:creationId xmlns:a16="http://schemas.microsoft.com/office/drawing/2014/main" id="{CDFC0FCA-3900-4149-A2F5-AC85BBA8D9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376" y="1052736"/>
            <a:ext cx="11377264" cy="44644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5133"/>
            <a:ext cx="12192000" cy="685800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767408" y="2348880"/>
            <a:ext cx="8784976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3600" dirty="0" err="1">
                <a:latin typeface="Times New Roman"/>
                <a:ea typeface="Times New Roman"/>
                <a:cs typeface="Arial"/>
              </a:rPr>
              <a:t>Câu</a:t>
            </a:r>
            <a:r>
              <a:rPr lang="fr-FR" sz="3600" dirty="0">
                <a:latin typeface="Times New Roman"/>
                <a:ea typeface="Times New Roman"/>
                <a:cs typeface="Arial"/>
              </a:rPr>
              <a:t> </a:t>
            </a:r>
            <a:r>
              <a:rPr lang="fr-FR" sz="3600" dirty="0" err="1">
                <a:latin typeface="Times New Roman"/>
                <a:ea typeface="Times New Roman"/>
                <a:cs typeface="Arial"/>
              </a:rPr>
              <a:t>trên</a:t>
            </a:r>
            <a:r>
              <a:rPr lang="fr-FR" sz="3600" dirty="0">
                <a:latin typeface="Times New Roman"/>
                <a:ea typeface="Times New Roman"/>
                <a:cs typeface="Arial"/>
              </a:rPr>
              <a:t> là </a:t>
            </a:r>
            <a:r>
              <a:rPr lang="fr-FR" sz="3600" dirty="0" err="1">
                <a:latin typeface="Times New Roman"/>
                <a:ea typeface="Times New Roman"/>
                <a:cs typeface="Arial"/>
              </a:rPr>
              <a:t>của</a:t>
            </a:r>
            <a:r>
              <a:rPr lang="fr-FR" sz="3600" dirty="0">
                <a:latin typeface="Times New Roman"/>
                <a:ea typeface="Times New Roman"/>
                <a:cs typeface="Arial"/>
              </a:rPr>
              <a:t> </a:t>
            </a:r>
            <a:r>
              <a:rPr lang="fr-FR" sz="3600" dirty="0" err="1">
                <a:latin typeface="Times New Roman"/>
                <a:ea typeface="Times New Roman"/>
                <a:cs typeface="Arial"/>
              </a:rPr>
              <a:t>bài</a:t>
            </a:r>
            <a:r>
              <a:rPr lang="fr-FR" sz="3600" dirty="0">
                <a:latin typeface="Times New Roman"/>
                <a:ea typeface="Times New Roman"/>
                <a:cs typeface="Arial"/>
              </a:rPr>
              <a:t> </a:t>
            </a:r>
            <a:r>
              <a:rPr lang="fr-FR" sz="3600" dirty="0" err="1">
                <a:latin typeface="Times New Roman"/>
                <a:ea typeface="Times New Roman"/>
                <a:cs typeface="Arial"/>
              </a:rPr>
              <a:t>hát</a:t>
            </a:r>
            <a:r>
              <a:rPr lang="fr-FR" sz="3600" dirty="0">
                <a:latin typeface="Times New Roman"/>
                <a:ea typeface="Times New Roman"/>
                <a:cs typeface="Arial"/>
              </a:rPr>
              <a:t> </a:t>
            </a:r>
            <a:r>
              <a:rPr lang="fr-FR" sz="3600" dirty="0" err="1">
                <a:latin typeface="Times New Roman"/>
                <a:ea typeface="Times New Roman"/>
                <a:cs typeface="Arial"/>
              </a:rPr>
              <a:t>gì</a:t>
            </a:r>
            <a:r>
              <a:rPr lang="fr-FR" sz="3600" dirty="0">
                <a:latin typeface="Times New Roman"/>
                <a:ea typeface="Times New Roman"/>
                <a:cs typeface="Arial"/>
              </a:rPr>
              <a:t> </a:t>
            </a:r>
            <a:r>
              <a:rPr lang="fr-FR" sz="3600" dirty="0" err="1">
                <a:latin typeface="Times New Roman"/>
                <a:ea typeface="Times New Roman"/>
                <a:cs typeface="Arial"/>
              </a:rPr>
              <a:t>đã</a:t>
            </a:r>
            <a:r>
              <a:rPr lang="fr-FR" sz="3600" dirty="0">
                <a:latin typeface="Times New Roman"/>
                <a:ea typeface="Times New Roman"/>
                <a:cs typeface="Arial"/>
              </a:rPr>
              <a:t> </a:t>
            </a:r>
            <a:r>
              <a:rPr lang="fr-FR" sz="3600" dirty="0" err="1">
                <a:latin typeface="Times New Roman"/>
                <a:ea typeface="Times New Roman"/>
                <a:cs typeface="Arial"/>
              </a:rPr>
              <a:t>được</a:t>
            </a:r>
            <a:r>
              <a:rPr lang="fr-FR" sz="3600" dirty="0">
                <a:latin typeface="Times New Roman"/>
                <a:ea typeface="Times New Roman"/>
                <a:cs typeface="Arial"/>
              </a:rPr>
              <a:t> </a:t>
            </a:r>
            <a:r>
              <a:rPr lang="fr-FR" sz="3600" dirty="0" err="1">
                <a:latin typeface="Times New Roman"/>
                <a:ea typeface="Times New Roman"/>
                <a:cs typeface="Arial"/>
              </a:rPr>
              <a:t>học</a:t>
            </a:r>
            <a:r>
              <a:rPr lang="fr-FR" sz="3600" dirty="0">
                <a:latin typeface="Times New Roman"/>
                <a:ea typeface="Times New Roman"/>
                <a:cs typeface="Arial"/>
              </a:rPr>
              <a:t>. 2 </a:t>
            </a:r>
            <a:r>
              <a:rPr lang="fr-FR" sz="3600" dirty="0" err="1">
                <a:latin typeface="Times New Roman"/>
                <a:ea typeface="Times New Roman"/>
                <a:cs typeface="Arial"/>
              </a:rPr>
              <a:t>bạn</a:t>
            </a:r>
            <a:r>
              <a:rPr lang="fr-FR" sz="3600" dirty="0">
                <a:latin typeface="Times New Roman"/>
                <a:ea typeface="Times New Roman"/>
                <a:cs typeface="Arial"/>
              </a:rPr>
              <a:t> </a:t>
            </a:r>
            <a:r>
              <a:rPr lang="fr-FR" sz="3600" dirty="0" err="1">
                <a:latin typeface="Times New Roman"/>
                <a:ea typeface="Times New Roman"/>
                <a:cs typeface="Arial"/>
              </a:rPr>
              <a:t>xung</a:t>
            </a:r>
            <a:r>
              <a:rPr lang="fr-FR" sz="3600" dirty="0">
                <a:latin typeface="Times New Roman"/>
                <a:ea typeface="Times New Roman"/>
                <a:cs typeface="Arial"/>
              </a:rPr>
              <a:t> </a:t>
            </a:r>
            <a:r>
              <a:rPr lang="fr-FR" sz="3600" dirty="0" err="1">
                <a:latin typeface="Times New Roman"/>
                <a:ea typeface="Times New Roman"/>
                <a:cs typeface="Arial"/>
              </a:rPr>
              <a:t>phong</a:t>
            </a:r>
            <a:r>
              <a:rPr lang="fr-FR" sz="3600" dirty="0">
                <a:latin typeface="Times New Roman"/>
                <a:ea typeface="Times New Roman"/>
                <a:cs typeface="Arial"/>
              </a:rPr>
              <a:t> </a:t>
            </a:r>
            <a:r>
              <a:rPr lang="fr-FR" sz="3600" dirty="0" err="1">
                <a:latin typeface="Times New Roman"/>
                <a:ea typeface="Times New Roman"/>
                <a:cs typeface="Arial"/>
              </a:rPr>
              <a:t>lên</a:t>
            </a:r>
            <a:r>
              <a:rPr lang="fr-FR" sz="3600" dirty="0">
                <a:latin typeface="Times New Roman"/>
                <a:ea typeface="Times New Roman"/>
                <a:cs typeface="Arial"/>
              </a:rPr>
              <a:t> </a:t>
            </a:r>
            <a:r>
              <a:rPr lang="fr-FR" sz="3600" dirty="0" err="1">
                <a:latin typeface="Times New Roman"/>
                <a:ea typeface="Times New Roman"/>
                <a:cs typeface="Arial"/>
              </a:rPr>
              <a:t>hát</a:t>
            </a:r>
            <a:r>
              <a:rPr lang="fr-FR" sz="3600" dirty="0">
                <a:latin typeface="Times New Roman"/>
                <a:ea typeface="Times New Roman"/>
                <a:cs typeface="Arial"/>
              </a:rPr>
              <a:t>, </a:t>
            </a:r>
            <a:r>
              <a:rPr lang="fr-FR" sz="3600" dirty="0" err="1">
                <a:latin typeface="Times New Roman"/>
                <a:ea typeface="Times New Roman"/>
                <a:cs typeface="Arial"/>
              </a:rPr>
              <a:t>các</a:t>
            </a:r>
            <a:r>
              <a:rPr lang="fr-FR" sz="3600" dirty="0">
                <a:latin typeface="Times New Roman"/>
                <a:ea typeface="Times New Roman"/>
                <a:cs typeface="Arial"/>
              </a:rPr>
              <a:t> </a:t>
            </a:r>
            <a:r>
              <a:rPr lang="fr-FR" sz="3600" dirty="0" err="1">
                <a:latin typeface="Times New Roman"/>
                <a:ea typeface="Times New Roman"/>
                <a:cs typeface="Arial"/>
              </a:rPr>
              <a:t>bạn</a:t>
            </a:r>
            <a:r>
              <a:rPr lang="fr-FR" sz="3600" dirty="0">
                <a:latin typeface="Times New Roman"/>
                <a:ea typeface="Times New Roman"/>
                <a:cs typeface="Arial"/>
              </a:rPr>
              <a:t> ở </a:t>
            </a:r>
            <a:r>
              <a:rPr lang="fr-FR" sz="3600" dirty="0" err="1">
                <a:latin typeface="Times New Roman"/>
                <a:ea typeface="Times New Roman"/>
                <a:cs typeface="Arial"/>
              </a:rPr>
              <a:t>dưới</a:t>
            </a:r>
            <a:r>
              <a:rPr lang="fr-FR" sz="3600" dirty="0">
                <a:latin typeface="Times New Roman"/>
                <a:ea typeface="Times New Roman"/>
                <a:cs typeface="Arial"/>
              </a:rPr>
              <a:t> </a:t>
            </a:r>
            <a:r>
              <a:rPr lang="fr-FR" sz="3600" dirty="0" err="1">
                <a:latin typeface="Times New Roman"/>
                <a:ea typeface="Times New Roman"/>
                <a:cs typeface="Arial"/>
              </a:rPr>
              <a:t>vỗ</a:t>
            </a:r>
            <a:r>
              <a:rPr lang="fr-FR" sz="3600" dirty="0">
                <a:latin typeface="Times New Roman"/>
                <a:ea typeface="Times New Roman"/>
                <a:cs typeface="Arial"/>
              </a:rPr>
              <a:t> </a:t>
            </a:r>
            <a:r>
              <a:rPr lang="fr-FR" sz="3600" dirty="0" err="1">
                <a:latin typeface="Times New Roman"/>
                <a:ea typeface="Times New Roman"/>
                <a:cs typeface="Arial"/>
              </a:rPr>
              <a:t>tay</a:t>
            </a:r>
            <a:r>
              <a:rPr lang="fr-FR" sz="3600" dirty="0">
                <a:latin typeface="Times New Roman"/>
                <a:ea typeface="Times New Roman"/>
                <a:cs typeface="Arial"/>
              </a:rPr>
              <a:t> </a:t>
            </a:r>
            <a:r>
              <a:rPr lang="fr-FR" sz="3600" dirty="0" err="1">
                <a:latin typeface="Times New Roman"/>
                <a:ea typeface="Times New Roman"/>
                <a:cs typeface="Arial"/>
              </a:rPr>
              <a:t>theo</a:t>
            </a:r>
            <a:r>
              <a:rPr lang="fr-FR" sz="3600" dirty="0">
                <a:latin typeface="Times New Roman"/>
                <a:ea typeface="Times New Roman"/>
                <a:cs typeface="Arial"/>
              </a:rPr>
              <a:t> </a:t>
            </a:r>
            <a:r>
              <a:rPr lang="fr-FR" sz="3600" dirty="0" err="1">
                <a:latin typeface="Times New Roman"/>
                <a:ea typeface="Times New Roman"/>
                <a:cs typeface="Arial"/>
              </a:rPr>
              <a:t>phách</a:t>
            </a:r>
            <a:r>
              <a:rPr lang="fr-FR" sz="3600" dirty="0">
                <a:latin typeface="Times New Roman"/>
                <a:ea typeface="Times New Roman"/>
                <a:cs typeface="Arial"/>
              </a:rPr>
              <a:t> </a:t>
            </a:r>
            <a:r>
              <a:rPr lang="fr-FR" sz="3600" dirty="0" err="1">
                <a:latin typeface="Times New Roman"/>
                <a:ea typeface="Times New Roman"/>
                <a:cs typeface="Arial"/>
              </a:rPr>
              <a:t>đệm</a:t>
            </a:r>
            <a:r>
              <a:rPr lang="fr-FR" sz="3600" dirty="0">
                <a:latin typeface="Times New Roman"/>
                <a:ea typeface="Times New Roman"/>
                <a:cs typeface="Arial"/>
              </a:rPr>
              <a:t> </a:t>
            </a:r>
            <a:r>
              <a:rPr lang="fr-FR" sz="3600" dirty="0" err="1">
                <a:latin typeface="Times New Roman"/>
                <a:ea typeface="Times New Roman"/>
                <a:cs typeface="Arial"/>
              </a:rPr>
              <a:t>cho</a:t>
            </a:r>
            <a:r>
              <a:rPr lang="fr-FR" sz="3600" dirty="0">
                <a:latin typeface="Times New Roman"/>
                <a:ea typeface="Times New Roman"/>
                <a:cs typeface="Arial"/>
              </a:rPr>
              <a:t> </a:t>
            </a:r>
            <a:r>
              <a:rPr lang="fr-FR" sz="3600" dirty="0" err="1">
                <a:latin typeface="Times New Roman"/>
                <a:ea typeface="Times New Roman"/>
                <a:cs typeface="Arial"/>
              </a:rPr>
              <a:t>bạn</a:t>
            </a:r>
            <a:r>
              <a:rPr lang="fr-FR" sz="3600" dirty="0">
                <a:latin typeface="Times New Roman"/>
                <a:ea typeface="Times New Roman"/>
                <a:cs typeface="Arial"/>
              </a:rPr>
              <a:t> </a:t>
            </a:r>
            <a:r>
              <a:rPr lang="fr-FR" sz="3600" dirty="0" err="1">
                <a:latin typeface="Times New Roman"/>
                <a:ea typeface="Times New Roman"/>
                <a:cs typeface="Arial"/>
              </a:rPr>
              <a:t>hát</a:t>
            </a:r>
            <a:r>
              <a:rPr lang="fr-FR" sz="3600" dirty="0">
                <a:latin typeface="Times New Roman"/>
                <a:ea typeface="Times New Roman"/>
                <a:cs typeface="Arial"/>
              </a:rPr>
              <a:t>.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2938481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11" descr="1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83" t="3334" r="31018" b="8888"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39" name="Picture 3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1384" y="1658418"/>
            <a:ext cx="11305256" cy="35707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45D59B2D-44DA-4A59-B98D-B56CBF896064}"/>
              </a:ext>
            </a:extLst>
          </p:cNvPr>
          <p:cNvSpPr txBox="1"/>
          <p:nvPr/>
        </p:nvSpPr>
        <p:spPr>
          <a:xfrm>
            <a:off x="2504280" y="1196753"/>
            <a:ext cx="53199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ĐỌC NHẠC KẾT HỢP GÕ NHỊP</a:t>
            </a:r>
            <a:endParaRPr lang="en-US" sz="2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478C075-4F06-4EF9-99B2-1E37D1555AA4}"/>
              </a:ext>
            </a:extLst>
          </p:cNvPr>
          <p:cNvSpPr txBox="1"/>
          <p:nvPr/>
        </p:nvSpPr>
        <p:spPr>
          <a:xfrm>
            <a:off x="3359696" y="3573016"/>
            <a:ext cx="5400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7184816-F336-46A8-BA57-8E10AAF31443}"/>
              </a:ext>
            </a:extLst>
          </p:cNvPr>
          <p:cNvSpPr txBox="1"/>
          <p:nvPr/>
        </p:nvSpPr>
        <p:spPr>
          <a:xfrm>
            <a:off x="3512096" y="3725416"/>
            <a:ext cx="5400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49A6070-CE5B-4579-A5AC-FB6822BCFF8C}"/>
              </a:ext>
            </a:extLst>
          </p:cNvPr>
          <p:cNvSpPr txBox="1"/>
          <p:nvPr/>
        </p:nvSpPr>
        <p:spPr>
          <a:xfrm>
            <a:off x="3431704" y="3429001"/>
            <a:ext cx="56333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11" name="Picture 3" descr="D:\GIÁO ÁN 1 2020-2021\HÌNH SOẠN GIÁO ÁN\BỘ GÕ CƠ THỂ\Picture5 - Copy (2).png">
            <a:extLst>
              <a:ext uri="{FF2B5EF4-FFF2-40B4-BE49-F238E27FC236}">
                <a16:creationId xmlns:a16="http://schemas.microsoft.com/office/drawing/2014/main" id="{786D1CFC-03AD-4D4D-B2AE-2E6F6DCF97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4466" y="3494733"/>
            <a:ext cx="699869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" name="Picture 3" descr="D:\GIÁO ÁN 1 2020-2021\HÌNH SOẠN GIÁO ÁN\BỘ GÕ CƠ THỂ\Picture5 - Copy (2).png">
            <a:extLst>
              <a:ext uri="{FF2B5EF4-FFF2-40B4-BE49-F238E27FC236}">
                <a16:creationId xmlns:a16="http://schemas.microsoft.com/office/drawing/2014/main" id="{02C0E19B-22C6-403C-A66A-71664FB5B4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39601" y="4960777"/>
            <a:ext cx="610481" cy="5436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3" descr="D:\GIÁO ÁN 1 2020-2021\HÌNH SOẠN GIÁO ÁN\BỘ GÕ CƠ THỂ\Picture5 - Copy (2).png">
            <a:extLst>
              <a:ext uri="{FF2B5EF4-FFF2-40B4-BE49-F238E27FC236}">
                <a16:creationId xmlns:a16="http://schemas.microsoft.com/office/drawing/2014/main" id="{A2645840-FB62-E843-900A-3BF1A00F06D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49770" y="4951027"/>
            <a:ext cx="699869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3" descr="D:\GIÁO ÁN 1 2020-2021\HÌNH SOẠN GIÁO ÁN\BỘ GÕ CƠ THỂ\Picture5 - Copy (2).png">
            <a:extLst>
              <a:ext uri="{FF2B5EF4-FFF2-40B4-BE49-F238E27FC236}">
                <a16:creationId xmlns:a16="http://schemas.microsoft.com/office/drawing/2014/main" id="{9DFE5C6A-0696-3B81-4C7E-8CEBFA9140C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89866" y="3494733"/>
            <a:ext cx="699869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3" descr="D:\GIÁO ÁN 1 2020-2021\HÌNH SOẠN GIÁO ÁN\BỘ GÕ CƠ THỂ\Picture5 - Copy (2).png">
            <a:extLst>
              <a:ext uri="{FF2B5EF4-FFF2-40B4-BE49-F238E27FC236}">
                <a16:creationId xmlns:a16="http://schemas.microsoft.com/office/drawing/2014/main" id="{E710CC3A-F24B-658A-35B6-4B78B36AF6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4077" y="3452882"/>
            <a:ext cx="699869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3" descr="D:\GIÁO ÁN 1 2020-2021\HÌNH SOẠN GIÁO ÁN\BỘ GÕ CƠ THỂ\Picture5 - Copy (2).png">
            <a:extLst>
              <a:ext uri="{FF2B5EF4-FFF2-40B4-BE49-F238E27FC236}">
                <a16:creationId xmlns:a16="http://schemas.microsoft.com/office/drawing/2014/main" id="{E7F8CAF3-5ECF-0F91-9229-68A6C753D09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6233" y="3496942"/>
            <a:ext cx="699869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3" descr="D:\GIÁO ÁN 1 2020-2021\HÌNH SOẠN GIÁO ÁN\BỘ GÕ CƠ THỂ\Picture5 - Copy (2).png">
            <a:extLst>
              <a:ext uri="{FF2B5EF4-FFF2-40B4-BE49-F238E27FC236}">
                <a16:creationId xmlns:a16="http://schemas.microsoft.com/office/drawing/2014/main" id="{6F001ACE-0787-5E5A-A85A-7954C086FD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1346" y="4894782"/>
            <a:ext cx="699869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3" descr="D:\GIÁO ÁN 1 2020-2021\HÌNH SOẠN GIÁO ÁN\BỘ GÕ CƠ THỂ\Picture5 - Copy (2).png">
            <a:extLst>
              <a:ext uri="{FF2B5EF4-FFF2-40B4-BE49-F238E27FC236}">
                <a16:creationId xmlns:a16="http://schemas.microsoft.com/office/drawing/2014/main" id="{5894AF6A-91B7-BE1E-3F48-ADCF9AE08C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1642" y="4916015"/>
            <a:ext cx="699869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99" y="-15133"/>
            <a:ext cx="12192000" cy="6858000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623392" y="764704"/>
            <a:ext cx="4392488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>
                <a:solidFill>
                  <a:srgbClr val="0070C0"/>
                </a:solidFill>
                <a:latin typeface="Times New Roman"/>
                <a:ea typeface="Times New Roman"/>
                <a:cs typeface="Arial"/>
              </a:rPr>
              <a:t>Chia 3 </a:t>
            </a:r>
            <a:r>
              <a:rPr lang="en-US" sz="2800" dirty="0" err="1">
                <a:solidFill>
                  <a:srgbClr val="0070C0"/>
                </a:solidFill>
                <a:latin typeface="Times New Roman"/>
                <a:ea typeface="Times New Roman"/>
                <a:cs typeface="Arial"/>
              </a:rPr>
              <a:t>nhóm</a:t>
            </a:r>
            <a:r>
              <a:rPr lang="en-US" sz="2800" dirty="0">
                <a:solidFill>
                  <a:srgbClr val="0070C0"/>
                </a:solidFill>
                <a:latin typeface="Times New Roman"/>
                <a:ea typeface="Times New Roman"/>
                <a:cs typeface="Arial"/>
              </a:rPr>
              <a:t>, </a:t>
            </a:r>
            <a:r>
              <a:rPr lang="en-US" sz="2800" dirty="0" err="1">
                <a:solidFill>
                  <a:srgbClr val="0070C0"/>
                </a:solidFill>
                <a:latin typeface="Times New Roman"/>
                <a:ea typeface="Times New Roman"/>
                <a:cs typeface="Arial"/>
              </a:rPr>
              <a:t>mỗi</a:t>
            </a:r>
            <a:r>
              <a:rPr lang="en-US" sz="2800" dirty="0">
                <a:solidFill>
                  <a:srgbClr val="0070C0"/>
                </a:solidFill>
                <a:latin typeface="Times New Roman"/>
                <a:ea typeface="Times New Roman"/>
                <a:cs typeface="Arial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/>
                <a:ea typeface="Times New Roman"/>
                <a:cs typeface="Arial"/>
              </a:rPr>
              <a:t>nhóm</a:t>
            </a:r>
            <a:r>
              <a:rPr lang="en-US" sz="2800" dirty="0">
                <a:solidFill>
                  <a:srgbClr val="0070C0"/>
                </a:solidFill>
                <a:latin typeface="Times New Roman"/>
                <a:ea typeface="Times New Roman"/>
                <a:cs typeface="Arial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/>
                <a:ea typeface="Times New Roman"/>
                <a:cs typeface="Arial"/>
              </a:rPr>
              <a:t>hát</a:t>
            </a:r>
            <a:r>
              <a:rPr lang="en-US" sz="2800" dirty="0">
                <a:solidFill>
                  <a:srgbClr val="0070C0"/>
                </a:solidFill>
                <a:latin typeface="Times New Roman"/>
                <a:ea typeface="Times New Roman"/>
                <a:cs typeface="Arial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/>
                <a:ea typeface="Times New Roman"/>
                <a:cs typeface="Arial"/>
              </a:rPr>
              <a:t>bài</a:t>
            </a:r>
            <a:r>
              <a:rPr lang="en-US" sz="2800" dirty="0">
                <a:solidFill>
                  <a:srgbClr val="0070C0"/>
                </a:solidFill>
                <a:latin typeface="Times New Roman"/>
                <a:ea typeface="Times New Roman"/>
                <a:cs typeface="Arial"/>
              </a:rPr>
              <a:t> </a:t>
            </a:r>
            <a:r>
              <a:rPr lang="en-US" sz="2800" i="1" dirty="0">
                <a:solidFill>
                  <a:srgbClr val="0070C0"/>
                </a:solidFill>
                <a:latin typeface="Times New Roman"/>
                <a:ea typeface="Times New Roman"/>
                <a:cs typeface="Arial"/>
              </a:rPr>
              <a:t>Trang </a:t>
            </a:r>
            <a:r>
              <a:rPr lang="en-US" sz="2800" i="1" dirty="0" err="1">
                <a:solidFill>
                  <a:srgbClr val="0070C0"/>
                </a:solidFill>
                <a:latin typeface="Times New Roman"/>
                <a:ea typeface="Times New Roman"/>
                <a:cs typeface="Arial"/>
              </a:rPr>
              <a:t>trại</a:t>
            </a:r>
            <a:r>
              <a:rPr lang="en-US" sz="2800" i="1" dirty="0">
                <a:solidFill>
                  <a:srgbClr val="0070C0"/>
                </a:solidFill>
                <a:latin typeface="Times New Roman"/>
                <a:ea typeface="Times New Roman"/>
                <a:cs typeface="Arial"/>
              </a:rPr>
              <a:t> </a:t>
            </a:r>
            <a:r>
              <a:rPr lang="en-US" sz="2800" i="1" dirty="0" err="1">
                <a:solidFill>
                  <a:srgbClr val="0070C0"/>
                </a:solidFill>
                <a:latin typeface="Times New Roman"/>
                <a:ea typeface="Times New Roman"/>
                <a:cs typeface="Arial"/>
              </a:rPr>
              <a:t>vui</a:t>
            </a:r>
            <a:r>
              <a:rPr lang="en-US" sz="2800" i="1" dirty="0">
                <a:solidFill>
                  <a:srgbClr val="0070C0"/>
                </a:solidFill>
                <a:latin typeface="Times New Roman"/>
                <a:ea typeface="Times New Roman"/>
                <a:cs typeface="Arial"/>
              </a:rPr>
              <a:t> </a:t>
            </a:r>
            <a:r>
              <a:rPr lang="en-US" sz="2800" i="1" dirty="0" err="1">
                <a:solidFill>
                  <a:srgbClr val="0070C0"/>
                </a:solidFill>
                <a:latin typeface="Times New Roman"/>
                <a:ea typeface="Times New Roman"/>
                <a:cs typeface="Arial"/>
              </a:rPr>
              <a:t>vẻ</a:t>
            </a:r>
            <a:r>
              <a:rPr lang="en-US" sz="2800" dirty="0">
                <a:solidFill>
                  <a:srgbClr val="0070C0"/>
                </a:solidFill>
                <a:latin typeface="Times New Roman"/>
                <a:ea typeface="Times New Roman"/>
                <a:cs typeface="Arial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/>
                <a:ea typeface="Times New Roman"/>
                <a:cs typeface="Arial"/>
              </a:rPr>
              <a:t>bằng</a:t>
            </a:r>
            <a:r>
              <a:rPr lang="en-US" sz="2800" dirty="0">
                <a:solidFill>
                  <a:srgbClr val="0070C0"/>
                </a:solidFill>
                <a:latin typeface="Times New Roman"/>
                <a:ea typeface="Times New Roman"/>
                <a:cs typeface="Arial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/>
                <a:ea typeface="Times New Roman"/>
                <a:cs typeface="Arial"/>
              </a:rPr>
              <a:t>tiếng</a:t>
            </a:r>
            <a:r>
              <a:rPr lang="en-US" sz="2800" dirty="0">
                <a:solidFill>
                  <a:srgbClr val="0070C0"/>
                </a:solidFill>
                <a:latin typeface="Times New Roman"/>
                <a:ea typeface="Times New Roman"/>
                <a:cs typeface="Arial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/>
                <a:ea typeface="Times New Roman"/>
                <a:cs typeface="Arial"/>
              </a:rPr>
              <a:t>kêu</a:t>
            </a:r>
            <a:r>
              <a:rPr lang="en-US" sz="2800" dirty="0">
                <a:solidFill>
                  <a:srgbClr val="0070C0"/>
                </a:solidFill>
                <a:latin typeface="Times New Roman"/>
                <a:ea typeface="Times New Roman"/>
                <a:cs typeface="Arial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/>
                <a:ea typeface="Times New Roman"/>
                <a:cs typeface="Arial"/>
              </a:rPr>
              <a:t>của</a:t>
            </a:r>
            <a:r>
              <a:rPr lang="en-US" sz="2800" dirty="0">
                <a:solidFill>
                  <a:srgbClr val="0070C0"/>
                </a:solidFill>
                <a:latin typeface="Times New Roman"/>
                <a:ea typeface="Times New Roman"/>
                <a:cs typeface="Arial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/>
                <a:ea typeface="Times New Roman"/>
                <a:cs typeface="Arial"/>
              </a:rPr>
              <a:t>một</a:t>
            </a:r>
            <a:r>
              <a:rPr lang="en-US" sz="2800" dirty="0">
                <a:solidFill>
                  <a:srgbClr val="0070C0"/>
                </a:solidFill>
                <a:latin typeface="Times New Roman"/>
                <a:ea typeface="Times New Roman"/>
                <a:cs typeface="Arial"/>
              </a:rPr>
              <a:t> con </a:t>
            </a:r>
            <a:r>
              <a:rPr lang="en-US" sz="2800" dirty="0" err="1">
                <a:solidFill>
                  <a:srgbClr val="0070C0"/>
                </a:solidFill>
                <a:latin typeface="Times New Roman"/>
                <a:ea typeface="Times New Roman"/>
                <a:cs typeface="Arial"/>
              </a:rPr>
              <a:t>vật</a:t>
            </a:r>
            <a:r>
              <a:rPr lang="en-US" sz="2800" dirty="0">
                <a:solidFill>
                  <a:srgbClr val="0070C0"/>
                </a:solidFill>
                <a:latin typeface="Times New Roman"/>
                <a:ea typeface="Times New Roman"/>
                <a:cs typeface="Arial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/>
                <a:ea typeface="Times New Roman"/>
                <a:cs typeface="Arial"/>
              </a:rPr>
              <a:t>nào</a:t>
            </a:r>
            <a:r>
              <a:rPr lang="en-US" sz="2800" dirty="0">
                <a:solidFill>
                  <a:srgbClr val="0070C0"/>
                </a:solidFill>
                <a:latin typeface="Times New Roman"/>
                <a:ea typeface="Times New Roman"/>
                <a:cs typeface="Arial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/>
                <a:ea typeface="Times New Roman"/>
                <a:cs typeface="Arial"/>
              </a:rPr>
              <a:t>đó</a:t>
            </a:r>
            <a:r>
              <a:rPr lang="en-US" sz="2800" dirty="0">
                <a:solidFill>
                  <a:srgbClr val="0070C0"/>
                </a:solidFill>
                <a:latin typeface="Times New Roman"/>
                <a:ea typeface="Times New Roman"/>
                <a:cs typeface="Arial"/>
              </a:rPr>
              <a:t>.</a:t>
            </a:r>
            <a:endParaRPr lang="en-US" sz="2800" dirty="0">
              <a:solidFill>
                <a:srgbClr val="0070C0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611386" y="2580586"/>
            <a:ext cx="684076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i="1" dirty="0" err="1">
                <a:solidFill>
                  <a:srgbClr val="FF0000"/>
                </a:solidFill>
                <a:latin typeface="Times New Roman"/>
                <a:ea typeface="Times New Roman"/>
                <a:cs typeface="Arial"/>
              </a:rPr>
              <a:t>Nhóm</a:t>
            </a:r>
            <a:r>
              <a:rPr lang="en-US" sz="4000" i="1" dirty="0">
                <a:solidFill>
                  <a:srgbClr val="FF0000"/>
                </a:solidFill>
                <a:latin typeface="Times New Roman"/>
                <a:ea typeface="Times New Roman"/>
                <a:cs typeface="Arial"/>
              </a:rPr>
              <a:t> </a:t>
            </a:r>
            <a:r>
              <a:rPr lang="vi-VN" sz="4000" i="1" dirty="0">
                <a:solidFill>
                  <a:srgbClr val="FF0000"/>
                </a:solidFill>
                <a:latin typeface="Times New Roman"/>
                <a:ea typeface="Times New Roman"/>
                <a:cs typeface="Arial"/>
              </a:rPr>
              <a:t>1</a:t>
            </a:r>
            <a:r>
              <a:rPr lang="en-US" sz="4000" i="1" dirty="0">
                <a:solidFill>
                  <a:srgbClr val="FF0000"/>
                </a:solidFill>
                <a:latin typeface="Times New Roman"/>
                <a:ea typeface="Times New Roman"/>
                <a:cs typeface="Arial"/>
              </a:rPr>
              <a:t>: </a:t>
            </a:r>
            <a:r>
              <a:rPr lang="en-US" sz="4000" i="1" dirty="0" err="1">
                <a:solidFill>
                  <a:srgbClr val="FF0000"/>
                </a:solidFill>
                <a:latin typeface="Times New Roman"/>
                <a:ea typeface="Times New Roman"/>
                <a:cs typeface="Arial"/>
              </a:rPr>
              <a:t>meo</a:t>
            </a:r>
            <a:r>
              <a:rPr lang="en-US" sz="4000" i="1" dirty="0">
                <a:solidFill>
                  <a:srgbClr val="FF0000"/>
                </a:solidFill>
                <a:latin typeface="Times New Roman"/>
                <a:ea typeface="Times New Roman"/>
                <a:cs typeface="Arial"/>
              </a:rPr>
              <a:t> </a:t>
            </a:r>
            <a:r>
              <a:rPr lang="en-US" sz="4000" i="1" dirty="0" err="1">
                <a:solidFill>
                  <a:srgbClr val="FF0000"/>
                </a:solidFill>
                <a:latin typeface="Times New Roman"/>
                <a:ea typeface="Times New Roman"/>
                <a:cs typeface="Arial"/>
              </a:rPr>
              <a:t>meo</a:t>
            </a:r>
            <a:r>
              <a:rPr lang="en-US" sz="4000" i="1" dirty="0">
                <a:solidFill>
                  <a:srgbClr val="FF0000"/>
                </a:solidFill>
                <a:latin typeface="Times New Roman"/>
                <a:ea typeface="Times New Roman"/>
                <a:cs typeface="Arial"/>
              </a:rPr>
              <a:t> </a:t>
            </a:r>
            <a:r>
              <a:rPr lang="en-US" sz="4000" i="1" dirty="0" err="1">
                <a:solidFill>
                  <a:srgbClr val="FF0000"/>
                </a:solidFill>
                <a:latin typeface="Times New Roman"/>
                <a:ea typeface="Times New Roman"/>
                <a:cs typeface="Arial"/>
              </a:rPr>
              <a:t>meo</a:t>
            </a:r>
            <a:r>
              <a:rPr lang="en-US" sz="4000" i="1" dirty="0">
                <a:solidFill>
                  <a:srgbClr val="FF0000"/>
                </a:solidFill>
                <a:latin typeface="Times New Roman"/>
                <a:ea typeface="Times New Roman"/>
                <a:cs typeface="Arial"/>
              </a:rPr>
              <a:t>...</a:t>
            </a:r>
          </a:p>
          <a:p>
            <a:r>
              <a:rPr lang="en-US" sz="4000" i="1" dirty="0" err="1">
                <a:solidFill>
                  <a:srgbClr val="FF0000"/>
                </a:solidFill>
                <a:latin typeface="Times New Roman"/>
                <a:ea typeface="Times New Roman"/>
                <a:cs typeface="Arial"/>
              </a:rPr>
              <a:t>Nhóm</a:t>
            </a:r>
            <a:r>
              <a:rPr lang="en-US" sz="4000" i="1" dirty="0">
                <a:solidFill>
                  <a:srgbClr val="FF0000"/>
                </a:solidFill>
                <a:latin typeface="Times New Roman"/>
                <a:ea typeface="Times New Roman"/>
                <a:cs typeface="Arial"/>
              </a:rPr>
              <a:t> 2: </a:t>
            </a:r>
            <a:r>
              <a:rPr lang="en-US" sz="4000" i="1" dirty="0" err="1">
                <a:solidFill>
                  <a:srgbClr val="FF0000"/>
                </a:solidFill>
                <a:latin typeface="Times New Roman"/>
                <a:ea typeface="Times New Roman"/>
                <a:cs typeface="Arial"/>
              </a:rPr>
              <a:t>gâu</a:t>
            </a:r>
            <a:r>
              <a:rPr lang="en-US" sz="4000" i="1" dirty="0">
                <a:solidFill>
                  <a:srgbClr val="FF0000"/>
                </a:solidFill>
                <a:latin typeface="Times New Roman"/>
                <a:ea typeface="Times New Roman"/>
                <a:cs typeface="Arial"/>
              </a:rPr>
              <a:t> </a:t>
            </a:r>
            <a:r>
              <a:rPr lang="en-US" sz="4000" i="1" dirty="0" err="1">
                <a:solidFill>
                  <a:srgbClr val="FF0000"/>
                </a:solidFill>
                <a:latin typeface="Times New Roman"/>
                <a:ea typeface="Times New Roman"/>
                <a:cs typeface="Arial"/>
              </a:rPr>
              <a:t>gâu</a:t>
            </a:r>
            <a:r>
              <a:rPr lang="en-US" sz="4000" i="1" dirty="0">
                <a:solidFill>
                  <a:srgbClr val="FF0000"/>
                </a:solidFill>
                <a:latin typeface="Times New Roman"/>
                <a:ea typeface="Times New Roman"/>
                <a:cs typeface="Arial"/>
              </a:rPr>
              <a:t> </a:t>
            </a:r>
            <a:r>
              <a:rPr lang="en-US" sz="4000" i="1" dirty="0" err="1">
                <a:solidFill>
                  <a:srgbClr val="FF0000"/>
                </a:solidFill>
                <a:latin typeface="Times New Roman"/>
                <a:ea typeface="Times New Roman"/>
                <a:cs typeface="Arial"/>
              </a:rPr>
              <a:t>gâu</a:t>
            </a:r>
            <a:r>
              <a:rPr lang="en-US" sz="4000" i="1" dirty="0">
                <a:solidFill>
                  <a:srgbClr val="FF0000"/>
                </a:solidFill>
                <a:latin typeface="Times New Roman"/>
                <a:ea typeface="Times New Roman"/>
                <a:cs typeface="Arial"/>
              </a:rPr>
              <a:t>...</a:t>
            </a:r>
          </a:p>
          <a:p>
            <a:r>
              <a:rPr lang="en-US" sz="4000" i="1" dirty="0" err="1">
                <a:solidFill>
                  <a:srgbClr val="FF0000"/>
                </a:solidFill>
                <a:latin typeface="Times New Roman"/>
                <a:ea typeface="Times New Roman"/>
                <a:cs typeface="Arial"/>
              </a:rPr>
              <a:t>Nhóm</a:t>
            </a:r>
            <a:r>
              <a:rPr lang="en-US" sz="4000" i="1" dirty="0">
                <a:solidFill>
                  <a:srgbClr val="FF0000"/>
                </a:solidFill>
                <a:latin typeface="Times New Roman"/>
                <a:ea typeface="Times New Roman"/>
                <a:cs typeface="Arial"/>
              </a:rPr>
              <a:t> 3: be </a:t>
            </a:r>
            <a:r>
              <a:rPr lang="en-US" sz="4000" i="1" dirty="0" err="1">
                <a:solidFill>
                  <a:srgbClr val="FF0000"/>
                </a:solidFill>
                <a:latin typeface="Times New Roman"/>
                <a:ea typeface="Times New Roman"/>
                <a:cs typeface="Arial"/>
              </a:rPr>
              <a:t>be</a:t>
            </a:r>
            <a:r>
              <a:rPr lang="en-US" sz="4000" i="1" dirty="0">
                <a:solidFill>
                  <a:srgbClr val="FF0000"/>
                </a:solidFill>
                <a:latin typeface="Times New Roman"/>
                <a:ea typeface="Times New Roman"/>
                <a:cs typeface="Arial"/>
              </a:rPr>
              <a:t> </a:t>
            </a:r>
            <a:r>
              <a:rPr lang="en-US" sz="4000" i="1" dirty="0" err="1">
                <a:solidFill>
                  <a:srgbClr val="FF0000"/>
                </a:solidFill>
                <a:latin typeface="Times New Roman"/>
                <a:ea typeface="Times New Roman"/>
                <a:cs typeface="Arial"/>
              </a:rPr>
              <a:t>be</a:t>
            </a:r>
            <a:r>
              <a:rPr lang="en-US" sz="4000" i="1" dirty="0">
                <a:solidFill>
                  <a:srgbClr val="FF0000"/>
                </a:solidFill>
                <a:latin typeface="Times New Roman"/>
                <a:ea typeface="Times New Roman"/>
                <a:cs typeface="Arial"/>
              </a:rPr>
              <a:t>...</a:t>
            </a:r>
            <a:endParaRPr lang="en-US" sz="4000" i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95184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6196830" y="820503"/>
            <a:ext cx="1749518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4000" b="1">
                <a:solidFill>
                  <a:srgbClr val="FF0000"/>
                </a:solidFill>
              </a:rPr>
              <a:t>Tiết </a:t>
            </a:r>
            <a:r>
              <a:rPr lang="en-US" sz="4000" b="1">
                <a:solidFill>
                  <a:srgbClr val="FF0000"/>
                </a:solidFill>
              </a:rPr>
              <a:t>28</a:t>
            </a:r>
            <a:endParaRPr lang="en-US" sz="4000" dirty="0">
              <a:solidFill>
                <a:srgbClr val="FF0000"/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6348" y="-126386"/>
            <a:ext cx="826192" cy="826192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4837" y="3645024"/>
            <a:ext cx="301199" cy="24147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394524" y="-43527"/>
            <a:ext cx="7354131" cy="2926895"/>
          </a:xfrm>
          <a:prstGeom prst="rect">
            <a:avLst/>
          </a:prstGeom>
          <a:noFill/>
        </p:spPr>
        <p:txBody>
          <a:bodyPr wrap="square" rtlCol="0">
            <a:prstTxWarp prst="textArchUpPour">
              <a:avLst/>
            </a:prstTxWarp>
            <a:spAutoFit/>
          </a:bodyPr>
          <a:lstStyle/>
          <a:p>
            <a:r>
              <a:rPr lang="en-US" sz="36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ÂM NHẠC LỚP 2</a:t>
            </a:r>
          </a:p>
        </p:txBody>
      </p:sp>
      <p:sp>
        <p:nvSpPr>
          <p:cNvPr id="8" name="Rectangle 7"/>
          <p:cNvSpPr/>
          <p:nvPr/>
        </p:nvSpPr>
        <p:spPr>
          <a:xfrm>
            <a:off x="5231904" y="2136470"/>
            <a:ext cx="6192688" cy="5799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tabLst>
                <a:tab pos="901700" algn="l"/>
              </a:tabLst>
            </a:pPr>
            <a:r>
              <a:rPr lang="en-US" dirty="0">
                <a:latin typeface="Times New Roman"/>
                <a:ea typeface="Times New Roman"/>
              </a:rPr>
              <a:t> </a:t>
            </a:r>
            <a:r>
              <a:rPr lang="en-US" sz="2400" b="1" dirty="0">
                <a:solidFill>
                  <a:srgbClr val="FC190F"/>
                </a:solidFill>
                <a:latin typeface="Times New Roman"/>
                <a:ea typeface="Arial"/>
              </a:rPr>
              <a:t>ĐỌC NHẠC BÀI HÁT SỐ 4</a:t>
            </a:r>
            <a:endParaRPr lang="en-US" sz="2400" dirty="0">
              <a:latin typeface="Times New Roman"/>
              <a:ea typeface="Calibri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4856541" y="1522726"/>
            <a:ext cx="5257914" cy="57996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  <a:tabLst>
                <a:tab pos="901700" algn="l"/>
              </a:tabLst>
            </a:pPr>
            <a:r>
              <a:rPr lang="fr-FR" sz="2400" b="1" dirty="0">
                <a:solidFill>
                  <a:srgbClr val="FC190F"/>
                </a:solidFill>
                <a:latin typeface="Times New Roman"/>
                <a:ea typeface="Arial"/>
              </a:rPr>
              <a:t>ÔN BÀI HÁT: TRANG TRẠI VUI VẺ</a:t>
            </a:r>
            <a:endParaRPr lang="en-US" sz="2400" dirty="0">
              <a:solidFill>
                <a:prstClr val="black"/>
              </a:solidFill>
              <a:latin typeface="Times New Roman"/>
              <a:ea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5322624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12"/>
          <p:cNvPicPr>
            <a:picLocks noChangeAspect="1" noChangeArrowheads="1"/>
          </p:cNvPicPr>
          <p:nvPr/>
        </p:nvPicPr>
        <p:blipFill>
          <a:blip r:embed="rId2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7487" y="116632"/>
            <a:ext cx="9003024" cy="53926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9" descr="C:\Users\Administrator\Downloads\kisspng-chicken-rooster-cartoon-illustration-vector-cartoon-chicken-5a895e93b11623.7070401515189520837254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93789" y="2812979"/>
            <a:ext cx="1494933" cy="21946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8" name="Picture 10" descr="C:\Users\Administrator\Downloads\kisspng-the-ugly-duckling-cygnini-stroke-child-illustratio-ugly-duckling-white-swan-5a8fafbfc022f1.472179421519366079787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8513" y="1151297"/>
            <a:ext cx="1799167" cy="24839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3">
            <a:extLst>
              <a:ext uri="{FF2B5EF4-FFF2-40B4-BE49-F238E27FC236}">
                <a16:creationId xmlns:a16="http://schemas.microsoft.com/office/drawing/2014/main" id="{9AB7BE5D-7AFA-43C6-B608-7C1A3C9939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289208"/>
            <a:ext cx="12192000" cy="16266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0"/>
          <p:cNvPicPr>
            <a:picLocks noChangeAspect="1" noChangeArrowheads="1"/>
          </p:cNvPicPr>
          <p:nvPr/>
        </p:nvPicPr>
        <p:blipFill>
          <a:blip r:embed="rId2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3593" y="649790"/>
            <a:ext cx="7272808" cy="5616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5" name="Picture 9" descr="C:\Users\Administrator\Downloads\kisspng-chicken-rooster-cartoon-illustration-vector-cartoon-chicken-5a895e93b11623.7070401515189520837254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78903" y="4515708"/>
            <a:ext cx="1945360" cy="23483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6" name="Picture 10" descr="C:\Users\Administrator\Downloads\kisspng-the-ugly-duckling-cygnini-stroke-child-illustratio-ugly-duckling-white-swan-5a8fafbfc022f1.472179421519366079787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2773" y="4530313"/>
            <a:ext cx="2072826" cy="25042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7" name="Picture 11" descr="C:\Users\Administrator\Downloads\—Pngtree—boy boy bag school bag_3929599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252" t="17931" r="42184" b="18851"/>
          <a:stretch>
            <a:fillRect/>
          </a:stretch>
        </p:blipFill>
        <p:spPr bwMode="auto">
          <a:xfrm>
            <a:off x="34210" y="2322185"/>
            <a:ext cx="1311288" cy="20681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3" descr="D:\GIÁO ÁN 1 2020-2021\HÌNH SOẠN GIÁO ÁN\BỘ GÕ CƠ THỂ\Picture5 - Copy (2)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80730" y="2668291"/>
            <a:ext cx="388938" cy="3677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3" descr="D:\GIÁO ÁN 1 2020-2021\HÌNH SOẠN GIÁO ÁN\BỘ GÕ CƠ THỂ\Picture5 - Copy (2)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5340" y="2673786"/>
            <a:ext cx="390261" cy="3677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3" descr="D:\GIÁO ÁN 1 2020-2021\HÌNH SOẠN GIÁO ÁN\BỘ GÕ CƠ THỂ\Picture5 - Copy (2)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8504" y="2683471"/>
            <a:ext cx="390261" cy="3677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3" descr="D:\GIÁO ÁN 1 2020-2021\HÌNH SOẠN GIÁO ÁN\BỘ GÕ CƠ THỂ\Picture5 - Copy (2)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5859" y="2650190"/>
            <a:ext cx="390260" cy="3677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3" descr="D:\GIÁO ÁN 1 2020-2021\HÌNH SOẠN GIÁO ÁN\BỘ GÕ CƠ THỂ\Picture5 - Copy (2)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5006" y="2683471"/>
            <a:ext cx="390260" cy="3677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3" descr="D:\GIÁO ÁN 1 2020-2021\HÌNH SOẠN GIÁO ÁN\BỘ GÕ CƠ THỂ\Picture5 - Copy (2)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99284" y="2608793"/>
            <a:ext cx="390261" cy="3677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3" descr="D:\GIÁO ÁN 1 2020-2021\HÌNH SOẠN GIÁO ÁN\BỘ GÕ CƠ THỂ\Picture5 - Copy (2)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5079" y="2646179"/>
            <a:ext cx="390261" cy="3664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3" descr="D:\GIÁO ÁN 1 2020-2021\HÌNH SOẠN GIÁO ÁN\BỘ GÕ CƠ THỂ\Picture5 - Copy (2)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35340" y="2685365"/>
            <a:ext cx="390261" cy="3677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3" descr="D:\GIÁO ÁN 1 2020-2021\HÌNH SOẠN GIÁO ÁN\BỘ GÕ CƠ THỂ\Picture5 - Copy (2)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7846" y="3963460"/>
            <a:ext cx="388938" cy="3677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3" descr="D:\GIÁO ÁN 1 2020-2021\HÌNH SOẠN GIÁO ÁN\BỘ GÕ CƠ THỂ\Picture5 - Copy (2)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1617" y="3996533"/>
            <a:ext cx="390260" cy="3677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3" descr="D:\GIÁO ÁN 1 2020-2021\HÌNH SOẠN GIÁO ÁN\BỘ GÕ CƠ THỂ\Picture5 - Copy (2)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52761" y="3996533"/>
            <a:ext cx="390260" cy="3677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Picture 3" descr="D:\GIÁO ÁN 1 2020-2021\HÌNH SOẠN GIÁO ÁN\BỘ GÕ CƠ THỂ\Picture5 - Copy (2)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1064" y="3963459"/>
            <a:ext cx="390261" cy="3664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Picture 3" descr="D:\GIÁO ÁN 1 2020-2021\HÌNH SOẠN GIÁO ÁN\BỘ GÕ CƠ THỂ\Picture5 - Copy (2)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1626" y="3944939"/>
            <a:ext cx="390261" cy="3677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" name="Picture 3" descr="D:\GIÁO ÁN 1 2020-2021\HÌNH SOẠN GIÁO ÁN\BỘ GÕ CƠ THỂ\Picture5 - Copy (2)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1794" y="3964787"/>
            <a:ext cx="390260" cy="3677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" name="Picture 3" descr="D:\GIÁO ÁN 1 2020-2021\HÌNH SOẠN GIÁO ÁN\BỘ GÕ CƠ THỂ\Picture5 - Copy (2)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04166" y="3988751"/>
            <a:ext cx="388938" cy="3677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" name="Picture 3" descr="D:\GIÁO ÁN 1 2020-2021\HÌNH SOẠN GIÁO ÁN\BỘ GÕ CƠ THỂ\Picture5 - Copy (2)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01907" y="3922103"/>
            <a:ext cx="388938" cy="3677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" name="Picture 3" descr="D:\GIÁO ÁN 1 2020-2021\HÌNH SOẠN GIÁO ÁN\BỘ GÕ CƠ THỂ\Picture5 - Copy (2)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8046" y="4945063"/>
            <a:ext cx="390261" cy="3677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" name="Picture 3" descr="D:\GIÁO ÁN 1 2020-2021\HÌNH SOẠN GIÁO ÁN\BỘ GÕ CƠ THỂ\Picture5 - Copy (2)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6019" y="4937711"/>
            <a:ext cx="390260" cy="3677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" name="Picture 3" descr="D:\GIÁO ÁN 1 2020-2021\HÌNH SOẠN GIÁO ÁN\BỘ GÕ CƠ THỂ\Picture5 - Copy (2)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72606" y="4945064"/>
            <a:ext cx="390261" cy="3677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" name="Picture 3" descr="D:\GIÁO ÁN 1 2020-2021\HÌNH SOẠN GIÁO ÁN\BỘ GÕ CƠ THỂ\Picture5 - Copy (2)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77481" y="4929189"/>
            <a:ext cx="390261" cy="3677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" name="Picture 3" descr="D:\GIÁO ÁN 1 2020-2021\HÌNH SOẠN GIÁO ÁN\BỘ GÕ CƠ THỂ\Picture5 - Copy (2)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0847" y="4937711"/>
            <a:ext cx="390260" cy="3677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" name="Picture 3" descr="D:\GIÁO ÁN 1 2020-2021\HÌNH SOẠN GIÁO ÁN\BỘ GÕ CƠ THỂ\Picture5 - Copy (2)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17594" y="4945064"/>
            <a:ext cx="390260" cy="3677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" name="Picture 3" descr="D:\GIÁO ÁN 1 2020-2021\HÌNH SOẠN GIÁO ÁN\BỘ GÕ CƠ THỂ\Picture5 - Copy (2)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09157" y="4956071"/>
            <a:ext cx="390260" cy="3677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" name="Picture 3" descr="D:\GIÁO ÁN 1 2020-2021\HÌNH SOẠN GIÁO ÁN\BỘ GÕ CƠ THỂ\Picture5 - Copy (2)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99418" y="4939547"/>
            <a:ext cx="390261" cy="3677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" name="Picture 3" descr="D:\GIÁO ÁN 1 2020-2021\HÌNH SOẠN GIÁO ÁN\BỘ GÕ CƠ THỂ\Picture5 - Copy (2)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3862" y="5935929"/>
            <a:ext cx="390260" cy="3677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" name="Picture 3" descr="D:\GIÁO ÁN 1 2020-2021\HÌNH SOẠN GIÁO ÁN\BỘ GÕ CƠ THỂ\Picture5 - Copy (2)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1655" y="5901533"/>
            <a:ext cx="390260" cy="3677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" name="Picture 3" descr="D:\GIÁO ÁN 1 2020-2021\HÌNH SOẠN GIÁO ÁN\BỘ GÕ CƠ THỂ\Picture5 - Copy (2)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48553" y="5935929"/>
            <a:ext cx="390260" cy="3677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" name="Picture 3" descr="D:\GIÁO ÁN 1 2020-2021\HÌNH SOẠN GIÁO ÁN\BỘ GÕ CƠ THỂ\Picture5 - Copy (2)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87219" y="5935929"/>
            <a:ext cx="390260" cy="3677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" name="Picture 3" descr="D:\GIÁO ÁN 1 2020-2021\HÌNH SOẠN GIÁO ÁN\BỘ GÕ CƠ THỂ\Picture5 - Copy (2)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57157" y="5901533"/>
            <a:ext cx="388938" cy="3677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" name="Picture 3" descr="D:\GIÁO ÁN 1 2020-2021\HÌNH SOẠN GIÁO ÁN\BỘ GÕ CƠ THỂ\Picture5 - Copy (2)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28596" y="5907647"/>
            <a:ext cx="390260" cy="3677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" name="Picture 3" descr="D:\GIÁO ÁN 1 2020-2021\HÌNH SOẠN GIÁO ÁN\BỘ GÕ CƠ THỂ\Picture5 - Copy (2)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11647" y="5841763"/>
            <a:ext cx="390260" cy="3664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" name="Picture 3" descr="D:\GIÁO ÁN 1 2020-2021\HÌNH SOẠN GIÁO ÁN\BỘ GÕ CƠ THỂ\Picture5 - Copy (2)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93105" y="5844879"/>
            <a:ext cx="390261" cy="3664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9CF7BAA2-3822-478D-929E-FA9564EDA53A}"/>
              </a:ext>
            </a:extLst>
          </p:cNvPr>
          <p:cNvSpPr txBox="1"/>
          <p:nvPr/>
        </p:nvSpPr>
        <p:spPr>
          <a:xfrm>
            <a:off x="3143672" y="188125"/>
            <a:ext cx="62646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HÁT KẾT HỢP GÕ ĐỆM THEO PHÁCH</a:t>
            </a:r>
            <a:endParaRPr lang="en-US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12"/>
          <p:cNvPicPr>
            <a:picLocks noChangeAspect="1" noChangeArrowheads="1"/>
          </p:cNvPicPr>
          <p:nvPr/>
        </p:nvPicPr>
        <p:blipFill>
          <a:blip r:embed="rId2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5793" y="608542"/>
            <a:ext cx="6437313" cy="55205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3" name="Picture 11" descr="C:\Users\Administrator\Downloads\—Pngtree—boy boy bag school bag_3929599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252" t="17931" r="42184" b="18851"/>
          <a:stretch>
            <a:fillRect/>
          </a:stretch>
        </p:blipFill>
        <p:spPr bwMode="auto">
          <a:xfrm>
            <a:off x="275432" y="816239"/>
            <a:ext cx="1387740" cy="26127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4" name="Picture 10" descr="C:\Users\Administrator\Downloads\kisspng-the-ugly-duckling-cygnini-stroke-child-illustratio-ugly-duckling-white-swan-5a8fafbfc022f1.472179421519366079787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17846" y="3789040"/>
            <a:ext cx="2654818" cy="30181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5" name="Picture 3" descr="D:\GIÁO ÁN 1 2020-2021\HÌNH SOẠN GIÁO ÁN\BỘ GÕ CƠ THỂ\Picture5 - Copy (2)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5344" y="2641866"/>
            <a:ext cx="398198" cy="3743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6" name="Picture 4" descr="D:\GIÁO ÁN 1 2020-2021\HÌNH SOẠN GIÁO ÁN\BỘ GÕ CƠ THỂ\Picture5 - Copy (3)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48907" y="2641865"/>
            <a:ext cx="449792" cy="3981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7" name="Picture 4" descr="D:\GIÁO ÁN 1 2020-2021\HÌNH SOẠN GIÁO ÁN\BỘ GÕ CƠ THỂ\Picture5 - Copy (3)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5866" y="2641865"/>
            <a:ext cx="451114" cy="3981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8" name="Picture 4" descr="D:\GIÁO ÁN 1 2020-2021\HÌNH SOẠN GIÁO ÁN\BỘ GÕ CƠ THỂ\Picture5 - Copy (3)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3219" y="2641865"/>
            <a:ext cx="449792" cy="3981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9" name="Picture 4" descr="D:\GIÁO ÁN 1 2020-2021\HÌNH SOẠN GIÁO ÁN\BỘ GÕ CƠ THỂ\Picture5 - Copy (3)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6022" y="2641865"/>
            <a:ext cx="451115" cy="3981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50" name="Picture 4" descr="D:\GIÁO ÁN 1 2020-2021\HÌNH SOẠN GIÁO ÁN\BỘ GÕ CƠ THỂ\Picture5 - Copy (3)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8303" y="3968751"/>
            <a:ext cx="451114" cy="3995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51" name="Picture 4" descr="D:\GIÁO ÁN 1 2020-2021\HÌNH SOẠN GIÁO ÁN\BỘ GÕ CƠ THỂ\Picture5 - Copy (3)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35564" y="3968751"/>
            <a:ext cx="451115" cy="3995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52" name="Picture 4" descr="D:\GIÁO ÁN 1 2020-2021\HÌNH SOẠN GIÁO ÁN\BỘ GÕ CƠ THỂ\Picture5 - Copy (3)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687" y="3968751"/>
            <a:ext cx="449792" cy="3995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53" name="Picture 4" descr="D:\GIÁO ÁN 1 2020-2021\HÌNH SOẠN GIÁO ÁN\BỘ GÕ CƠ THỂ\Picture5 - Copy (3)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85428" y="3968751"/>
            <a:ext cx="451114" cy="3995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54" name="Picture 3" descr="D:\GIÁO ÁN 1 2020-2021\HÌNH SOẠN GIÁO ÁN\BỘ GÕ CƠ THỂ\Picture5 - Copy (2)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6387" y="2641866"/>
            <a:ext cx="396875" cy="3743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55" name="Picture 3" descr="D:\GIÁO ÁN 1 2020-2021\HÌNH SOẠN GIÁO ÁN\BỘ GÕ CƠ THỂ\Picture5 - Copy (2)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6354" y="2615408"/>
            <a:ext cx="398198" cy="3743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56" name="Picture 3" descr="D:\GIÁO ÁN 1 2020-2021\HÌNH SOẠN GIÁO ÁN\BỘ GÕ CƠ THỂ\Picture5 - Copy (2)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1146" y="2653771"/>
            <a:ext cx="398198" cy="3743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57" name="Picture 3" descr="D:\GIÁO ÁN 1 2020-2021\HÌNH SOẠN GIÁO ÁN\BỘ GÕ CƠ THỂ\Picture5 - Copy (2)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73803" y="3968750"/>
            <a:ext cx="398198" cy="3757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58" name="Picture 3" descr="D:\GIÁO ÁN 1 2020-2021\HÌNH SOẠN GIÁO ÁN\BỘ GÕ CƠ THỂ\Picture5 - Copy (2)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86980" y="3968750"/>
            <a:ext cx="396875" cy="3757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59" name="Picture 3" descr="D:\GIÁO ÁN 1 2020-2021\HÌNH SOẠN GIÁO ÁN\BỘ GÕ CƠ THỂ\Picture5 - Copy (2)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95886" y="3968750"/>
            <a:ext cx="398198" cy="3757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0" name="Picture 3" descr="D:\GIÁO ÁN 1 2020-2021\HÌNH SOẠN GIÁO ÁN\BỘ GÕ CƠ THỂ\Picture5 - Copy (2)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74366" y="3968750"/>
            <a:ext cx="396875" cy="3757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1" name="Picture 3" descr="D:\GIÁO ÁN 1 2020-2021\HÌNH SOẠN GIÁO ÁN\BỘ GÕ CƠ THỂ\Picture5 - Copy (2)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26179" y="4950355"/>
            <a:ext cx="396875" cy="3743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2" name="Picture 4" descr="D:\GIÁO ÁN 1 2020-2021\HÌNH SOẠN GIÁO ÁN\BỘ GÕ CƠ THỂ\Picture5 - Copy (3)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8418" y="4950354"/>
            <a:ext cx="451115" cy="3981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3" name="Picture 4" descr="D:\GIÁO ÁN 1 2020-2021\HÌNH SOẠN GIÁO ÁN\BỘ GÕ CƠ THỂ\Picture5 - Copy (3)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136" y="4950354"/>
            <a:ext cx="451114" cy="3981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4" name="Picture 4" descr="D:\GIÁO ÁN 1 2020-2021\HÌNH SOẠN GIÁO ÁN\BỘ GÕ CƠ THỂ\Picture5 - Copy (3)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9646" y="4950354"/>
            <a:ext cx="449792" cy="3981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5" name="Picture 4" descr="D:\GIÁO ÁN 1 2020-2021\HÌNH SOẠN GIÁO ÁN\BỘ GÕ CƠ THỂ\Picture5 - Copy (3)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12668" y="4950354"/>
            <a:ext cx="451115" cy="3981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6" name="Picture 3" descr="D:\GIÁO ÁN 1 2020-2021\HÌNH SOẠN GIÁO ÁN\BỘ GÕ CƠ THỂ\Picture5 - Copy (2)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16084" y="4959615"/>
            <a:ext cx="398198" cy="3757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7" name="Picture 3" descr="D:\GIÁO ÁN 1 2020-2021\HÌNH SOẠN GIÁO ÁN\BỘ GÕ CƠ THỂ\Picture5 - Copy (2)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58845" y="4933157"/>
            <a:ext cx="396875" cy="3757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8" name="Picture 3" descr="D:\GIÁO ÁN 1 2020-2021\HÌNH SOẠN GIÁO ÁN\BỘ GÕ CƠ THỂ\Picture5 - Copy (2)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9116" y="4962262"/>
            <a:ext cx="396875" cy="3743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9" name="Picture 4" descr="D:\GIÁO ÁN 1 2020-2021\HÌNH SOẠN GIÁO ÁN\BỘ GÕ CƠ THỂ\Picture5 - Copy (3)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58104" y="5885658"/>
            <a:ext cx="449792" cy="3995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0" name="Picture 4" descr="D:\GIÁO ÁN 1 2020-2021\HÌNH SOẠN GIÁO ÁN\BỘ GÕ CƠ THỂ\Picture5 - Copy (3)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2678" y="5885658"/>
            <a:ext cx="451114" cy="3995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1" name="Picture 3" descr="D:\GIÁO ÁN 1 2020-2021\HÌNH SOẠN GIÁO ÁN\BỘ GÕ CƠ THỂ\Picture5 - Copy (2)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35979" y="5883012"/>
            <a:ext cx="398198" cy="3743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2" name="Picture 3" descr="D:\GIÁO ÁN 1 2020-2021\HÌNH SOẠN GIÁO ÁN\BỘ GÕ CƠ THỂ\Picture5 - Copy (2)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97803" y="5912116"/>
            <a:ext cx="398198" cy="3743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3" name="Picture 4" descr="D:\GIÁO ÁN 1 2020-2021\HÌNH SOẠN GIÁO ÁN\BỘ GÕ CƠ THỂ\Picture5 - Copy (3)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2375" y="5871104"/>
            <a:ext cx="449792" cy="3981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4" name="Picture 4" descr="D:\GIÁO ÁN 1 2020-2021\HÌNH SOẠN GIÁO ÁN\BỘ GÕ CƠ THỂ\Picture5 - Copy (3)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56324" y="5871104"/>
            <a:ext cx="451114" cy="3981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5" name="Picture 3" descr="D:\GIÁO ÁN 1 2020-2021\HÌNH SOẠN GIÁO ÁN\BỘ GÕ CƠ THỂ\Picture5 - Copy (2)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0250" y="5853908"/>
            <a:ext cx="398198" cy="3743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6" name="Picture 3" descr="D:\GIÁO ÁN 1 2020-2021\HÌNH SOẠN GIÁO ÁN\BỘ GÕ CƠ THỂ\Picture5 - Copy (2)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21449" y="5883012"/>
            <a:ext cx="398198" cy="3743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3656EC1B-0883-4779-8950-6C07FEA2514C}"/>
              </a:ext>
            </a:extLst>
          </p:cNvPr>
          <p:cNvSpPr txBox="1"/>
          <p:nvPr/>
        </p:nvSpPr>
        <p:spPr>
          <a:xfrm>
            <a:off x="2999656" y="188641"/>
            <a:ext cx="54074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HÁT KẾT HỢP VẬN ĐỘNG CƠ THỂ</a:t>
            </a:r>
            <a:endParaRPr lang="en-US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8" name="Picture 9" descr="C:\Users\Administrator\Downloads\kisspng-chicken-rooster-cartoon-illustration-vector-cartoon-chicken-5a895e93b11623.7070401515189520837254.png">
            <a:extLst>
              <a:ext uri="{FF2B5EF4-FFF2-40B4-BE49-F238E27FC236}">
                <a16:creationId xmlns:a16="http://schemas.microsoft.com/office/drawing/2014/main" id="{2C40B402-54D7-4D1D-968B-E9F24E08E80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83555" y="3984614"/>
            <a:ext cx="2192403" cy="282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1"/>
          <p:cNvPicPr>
            <a:picLocks noChangeAspect="1" noChangeArrowheads="1"/>
          </p:cNvPicPr>
          <p:nvPr/>
        </p:nvPicPr>
        <p:blipFill>
          <a:blip r:embed="rId2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69"/>
          <a:stretch>
            <a:fillRect/>
          </a:stretch>
        </p:blipFill>
        <p:spPr bwMode="auto">
          <a:xfrm>
            <a:off x="2763574" y="639240"/>
            <a:ext cx="6453188" cy="57420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1" name="Picture 11" descr="C:\Users\Administrator\Downloads\—Pngtree—boy boy bag school bag_3929599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252" t="17931" r="42184" b="18851"/>
          <a:stretch>
            <a:fillRect/>
          </a:stretch>
        </p:blipFill>
        <p:spPr bwMode="auto">
          <a:xfrm>
            <a:off x="1595439" y="608542"/>
            <a:ext cx="1379803" cy="25995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37076" y="5175593"/>
            <a:ext cx="467202" cy="4815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84037" y="2635091"/>
            <a:ext cx="345049" cy="492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04278" y="2635091"/>
            <a:ext cx="442134" cy="4828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87073" y="6269117"/>
            <a:ext cx="442134" cy="4908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87142" y="6218760"/>
            <a:ext cx="469402" cy="5246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5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43038" y="4052062"/>
            <a:ext cx="345049" cy="492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4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00256" y="2600718"/>
            <a:ext cx="519947" cy="4828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5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43037" y="5197076"/>
            <a:ext cx="345049" cy="4908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300" name="Picture 10" descr="C:\Users\Administrator\Downloads\kisspng-the-ugly-duckling-cygnini-stroke-child-illustratio-ugly-duckling-white-swan-5a8fafbfc022f1.472179421519366079787.pn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4860" y="3802049"/>
            <a:ext cx="3187140" cy="31535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9" descr="C:\Users\Administrator\Downloads\kisspng-chicken-rooster-cartoon-illustration-vector-cartoon-chicken-5a895e93b11623.7070401515189520837254.png">
            <a:extLst>
              <a:ext uri="{FF2B5EF4-FFF2-40B4-BE49-F238E27FC236}">
                <a16:creationId xmlns:a16="http://schemas.microsoft.com/office/drawing/2014/main" id="{79D2F2DE-235D-429C-8B67-E08A263A323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98730" y="3937319"/>
            <a:ext cx="2168879" cy="282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B56FC459-C4F1-43AF-A5B4-8F80119F3433}"/>
              </a:ext>
            </a:extLst>
          </p:cNvPr>
          <p:cNvSpPr txBox="1"/>
          <p:nvPr/>
        </p:nvSpPr>
        <p:spPr>
          <a:xfrm>
            <a:off x="2567609" y="260648"/>
            <a:ext cx="352839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HÁT NỐI TIẾP HÒA GIỌNG</a:t>
            </a:r>
            <a:endParaRPr lang="en-US" sz="2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743834" y="1425134"/>
            <a:ext cx="677140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/>
            <a:r>
              <a:rPr lang="en-US" sz="2800">
                <a:solidFill>
                  <a:prstClr val="black"/>
                </a:solidFill>
                <a:latin typeface="Times New Roman"/>
                <a:ea typeface="Calibri"/>
              </a:rPr>
              <a:t>Ôn bài hát với các hình thức: Lớp, tổ, ca nhân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4073" y="2636912"/>
            <a:ext cx="236963" cy="189976"/>
          </a:xfrm>
          <a:prstGeom prst="rect">
            <a:avLst/>
          </a:prstGeom>
        </p:spPr>
      </p:pic>
      <p:pic>
        <p:nvPicPr>
          <p:cNvPr id="9" name="TRAG TRAI VV BEAT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9577582" y="5661248"/>
            <a:ext cx="609600" cy="609600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4583832" y="492092"/>
            <a:ext cx="7128792" cy="8735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tabLst>
                <a:tab pos="165100" algn="l"/>
              </a:tabLst>
            </a:pPr>
            <a:r>
              <a:rPr lang="en-US" b="1">
                <a:latin typeface="Times New Roman"/>
                <a:ea typeface="Arial"/>
              </a:rPr>
              <a:t>  Ôn tập bài hát </a:t>
            </a:r>
            <a:r>
              <a:rPr lang="en-US" b="1" i="1">
                <a:latin typeface="Times New Roman"/>
                <a:ea typeface="Arial"/>
              </a:rPr>
              <a:t>Trang trại vui vẻ</a:t>
            </a:r>
          </a:p>
          <a:p>
            <a:pPr algn="just">
              <a:lnSpc>
                <a:spcPct val="150000"/>
              </a:lnSpc>
              <a:tabLst>
                <a:tab pos="165100" algn="l"/>
              </a:tabLst>
            </a:pPr>
            <a:r>
              <a:rPr lang="en-US" b="1">
                <a:latin typeface="Times New Roman"/>
                <a:ea typeface="Times New Roman"/>
              </a:rPr>
              <a:t>* Hát kết hợp vận động theo nhịp điệu.</a:t>
            </a:r>
            <a:endParaRPr lang="en-US">
              <a:latin typeface="Times New Roman"/>
              <a:ea typeface="Calibri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732739" y="-230833"/>
            <a:ext cx="4857355" cy="6612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just">
              <a:lnSpc>
                <a:spcPct val="150000"/>
              </a:lnSpc>
            </a:pPr>
            <a:r>
              <a:rPr lang="en-US" sz="2800" b="1">
                <a:solidFill>
                  <a:srgbClr val="C00000"/>
                </a:solidFill>
                <a:latin typeface="Times New Roman"/>
                <a:ea typeface="Arial"/>
              </a:rPr>
              <a:t>THỰC HÀNH − LUYỆN TẬP</a:t>
            </a:r>
            <a:endParaRPr lang="en-US" sz="2800">
              <a:solidFill>
                <a:srgbClr val="C00000"/>
              </a:solidFill>
              <a:latin typeface="Times New Roman"/>
              <a:ea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599300308"/>
      </p:ext>
    </p:extLst>
  </p:cSld>
  <p:clrMapOvr>
    <a:masterClrMapping/>
  </p:clrMapOvr>
  <p:timing>
    <p:tnLst>
      <p:par>
        <p:cTn id="1" dur="indefinite" restart="never" nodeType="tmRoot">
          <p:childTnLst>
            <p:audio>
              <p:cMediaNode vol="80000">
                <p:cTn id="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3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840</TotalTime>
  <Words>480</Words>
  <Application>Microsoft Office PowerPoint</Application>
  <PresentationFormat>Widescreen</PresentationFormat>
  <Paragraphs>48</Paragraphs>
  <Slides>20</Slides>
  <Notes>0</Notes>
  <HiddenSlides>0</HiddenSlides>
  <MMClips>4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20</vt:i4>
      </vt:variant>
    </vt:vector>
  </HeadingPairs>
  <TitlesOfParts>
    <vt:vector size="28" baseType="lpstr">
      <vt:lpstr>Arial</vt:lpstr>
      <vt:lpstr>Calibri</vt:lpstr>
      <vt:lpstr>Calibri Light</vt:lpstr>
      <vt:lpstr>Cambria</vt:lpstr>
      <vt:lpstr>Times New Roman</vt:lpstr>
      <vt:lpstr>Office Theme</vt:lpstr>
      <vt:lpstr>2_Office Theme</vt:lpstr>
      <vt:lpstr>3_Office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Administrator</dc:creator>
  <cp:lastModifiedBy>Windows User</cp:lastModifiedBy>
  <cp:revision>93</cp:revision>
  <dcterms:created xsi:type="dcterms:W3CDTF">2021-06-23T07:33:39Z</dcterms:created>
  <dcterms:modified xsi:type="dcterms:W3CDTF">2025-04-11T15:37:09Z</dcterms:modified>
</cp:coreProperties>
</file>