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86" r:id="rId4"/>
  </p:sldMasterIdLst>
  <p:notesMasterIdLst>
    <p:notesMasterId r:id="rId14"/>
  </p:notesMasterIdLst>
  <p:sldIdLst>
    <p:sldId id="268" r:id="rId5"/>
    <p:sldId id="258" r:id="rId6"/>
    <p:sldId id="277" r:id="rId7"/>
    <p:sldId id="270" r:id="rId8"/>
    <p:sldId id="278" r:id="rId9"/>
    <p:sldId id="279" r:id="rId10"/>
    <p:sldId id="281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3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72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27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6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4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16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60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06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09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1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7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9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12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91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635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727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2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0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2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7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58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47A9B-26C1-4E98-A1E0-041C17748EA7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79225-579C-4DFF-968E-5D2D3224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143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3/14/2025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77440" y="1761422"/>
            <a:ext cx="7234911" cy="558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4891074" y="1002426"/>
            <a:ext cx="220764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2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51" y="0"/>
            <a:ext cx="2483732" cy="807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8" y="0"/>
            <a:ext cx="4816416" cy="14942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85417" y="3778134"/>
            <a:ext cx="1136468" cy="23246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577" y="3749040"/>
            <a:ext cx="3888702" cy="287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628435" y="0"/>
            <a:ext cx="56364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Hoạt động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3" y="980760"/>
            <a:ext cx="11223057" cy="55547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00" y="3429000"/>
            <a:ext cx="1648028" cy="26425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606" y="408844"/>
            <a:ext cx="4023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mẫu sau đó thực hiện</a:t>
            </a:r>
          </a:p>
        </p:txBody>
      </p:sp>
    </p:spTree>
    <p:extLst>
      <p:ext uri="{BB962C8B-B14F-4D97-AF65-F5344CB8AC3E}">
        <p14:creationId xmlns:p14="http://schemas.microsoft.com/office/powerpoint/2010/main" val="45055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263" y="1691802"/>
            <a:ext cx="1178745" cy="1811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6508" y="427949"/>
            <a:ext cx="11723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 tạo tên các nhạc cụ nối tiếp vào lời như nhạc cụ Trống con, thanh phách, traiengo...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8" y="2057619"/>
            <a:ext cx="4023360" cy="43724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74282" y="1353245"/>
            <a:ext cx="1178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VD 1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2178798" y="1414800"/>
            <a:ext cx="191542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hanh phách</a:t>
            </a:r>
            <a:endParaRPr lang="en-US" sz="2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26" y="1814911"/>
            <a:ext cx="4393474" cy="47206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92640" y="1230137"/>
            <a:ext cx="894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VD 3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10653513" y="1214745"/>
            <a:ext cx="1162691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pt-BR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Traiengo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7" name="Picture 16" descr="C:\Users\ADMIN\Desktop\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478" y="3980046"/>
            <a:ext cx="3435531" cy="25506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7"/>
          <p:cNvSpPr/>
          <p:nvPr/>
        </p:nvSpPr>
        <p:spPr>
          <a:xfrm>
            <a:off x="5144621" y="3429001"/>
            <a:ext cx="11315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VD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9075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494333" cy="2782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47" y="2989189"/>
            <a:ext cx="2421855" cy="38688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56857" y="3283833"/>
            <a:ext cx="903514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1 sử dụng nhạc cụ Traiengo, nhóm 2 Song loan. Gõ vang ngắt sau hình nốt đen.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6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3062171"/>
            <a:ext cx="12170473" cy="3573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7394" y="1197977"/>
            <a:ext cx="929640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gõ theo hình tiết tấu hình thức: tập thể, nhóm, cặp đôi, cá nhân.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C:\Users\ADMIN\Desktop\5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394" y="2054676"/>
            <a:ext cx="8405087" cy="1007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9"/>
            <a:ext cx="10141544" cy="78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7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7" y="3062171"/>
            <a:ext cx="12170473" cy="35737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81" y="0"/>
            <a:ext cx="7068819" cy="3062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527" y="0"/>
            <a:ext cx="406714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 file mẫu sau 4 NHÓM kết hợp gõ nhạc cụ đệm cho bài hát Đẹp mãi tuổi thơ cùng với nhạc beat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4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70" y="1594131"/>
            <a:ext cx="12170473" cy="50094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1DA9C8-EC9C-ADC8-F001-1F7B038E657F}"/>
              </a:ext>
            </a:extLst>
          </p:cNvPr>
          <p:cNvSpPr txBox="1"/>
          <p:nvPr/>
        </p:nvSpPr>
        <p:spPr>
          <a:xfrm>
            <a:off x="768744" y="1197621"/>
            <a:ext cx="1073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Các nhóm chia sẻ và giao lưu cảm xúc khi hát cùng nhóm</a:t>
            </a:r>
          </a:p>
        </p:txBody>
      </p:sp>
    </p:spTree>
    <p:extLst>
      <p:ext uri="{BB962C8B-B14F-4D97-AF65-F5344CB8AC3E}">
        <p14:creationId xmlns:p14="http://schemas.microsoft.com/office/powerpoint/2010/main" val="24938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07620" y="279032"/>
            <a:ext cx="6984380" cy="2374957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137CD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+mn-cs"/>
              </a:rPr>
              <a:t>GIÁO DỤC, CỦNG CỐ DẶN DÒ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045" y="2552917"/>
            <a:ext cx="6958730" cy="4215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49045" cy="68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8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6369" y="100359"/>
            <a:ext cx="11114150" cy="343457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32" y="1567324"/>
            <a:ext cx="3935224" cy="1967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0" y="2032449"/>
            <a:ext cx="3758730" cy="47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24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152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#9Slide05 Dancing Script</vt:lpstr>
      <vt:lpstr>Arial</vt:lpstr>
      <vt:lpstr>Calibri</vt:lpstr>
      <vt:lpstr>Calibri Light</vt:lpstr>
      <vt:lpstr>Times New Roman</vt:lpstr>
      <vt:lpstr>Office Theme</vt:lpstr>
      <vt:lpstr>1_Office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54</cp:revision>
  <dcterms:created xsi:type="dcterms:W3CDTF">2022-04-04T07:27:39Z</dcterms:created>
  <dcterms:modified xsi:type="dcterms:W3CDTF">2025-03-14T14:26:34Z</dcterms:modified>
</cp:coreProperties>
</file>