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8"/>
  </p:notesMasterIdLst>
  <p:sldIdLst>
    <p:sldId id="656" r:id="rId2"/>
    <p:sldId id="635" r:id="rId3"/>
    <p:sldId id="636" r:id="rId4"/>
    <p:sldId id="647" r:id="rId5"/>
    <p:sldId id="648" r:id="rId6"/>
    <p:sldId id="64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B"/>
    <a:srgbClr val="353334"/>
    <a:srgbClr val="000066"/>
    <a:srgbClr val="A1D9DA"/>
    <a:srgbClr val="6600FF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6" autoAdjust="0"/>
    <p:restoredTop sz="95209" autoAdjust="0"/>
  </p:normalViewPr>
  <p:slideViewPr>
    <p:cSldViewPr snapToGrid="0">
      <p:cViewPr varScale="1">
        <p:scale>
          <a:sx n="71" d="100"/>
          <a:sy n="71" d="100"/>
        </p:scale>
        <p:origin x="8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8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0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6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9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0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8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2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9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58808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086" y="0"/>
            <a:ext cx="560391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18" y="3638320"/>
            <a:ext cx="3877064" cy="3037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07" y="35174"/>
            <a:ext cx="424661" cy="3596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4042" y="863127"/>
            <a:ext cx="6194600" cy="491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CỤ: NHẠC CỤ GÕ, NHẠC CỤ GIA ĐIỆU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9160" cy="1030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94324" y="173031"/>
            <a:ext cx="139403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25</a:t>
            </a:r>
            <a:endParaRPr lang="en-US" sz="2400" b="1" dirty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1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5894" y="136107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phá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" y="25808"/>
            <a:ext cx="2022352" cy="931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66" y="4718347"/>
            <a:ext cx="2731198" cy="2139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59" y="735906"/>
            <a:ext cx="8583841" cy="29467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24729" y="773845"/>
            <a:ext cx="397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gõ mẫu, luyện tập theo nhóm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0646" y="1635515"/>
            <a:ext cx="95846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0646" y="2556087"/>
            <a:ext cx="95846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00" y="0"/>
            <a:ext cx="6858001" cy="4210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66" y="4718347"/>
            <a:ext cx="2731198" cy="21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54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6369"/>
            <a:ext cx="2699133" cy="3571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01" y="232386"/>
            <a:ext cx="7040298" cy="36390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29640"/>
            <a:ext cx="477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lại 3 nốt Đồ, rê, mi trên kèn phím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8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35" y="0"/>
            <a:ext cx="7219565" cy="3855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69" y="4142341"/>
            <a:ext cx="2052262" cy="271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5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639" y="3822853"/>
            <a:ext cx="2293704" cy="3035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77896" y="3663794"/>
            <a:ext cx="4924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+mj-lt"/>
              </a:rPr>
              <a:t>Cách bảo </a:t>
            </a:r>
            <a:r>
              <a:rPr lang="vi-VN" b="1" dirty="0" smtClean="0">
                <a:latin typeface="+mj-lt"/>
              </a:rPr>
              <a:t>quản: </a:t>
            </a:r>
            <a:r>
              <a:rPr lang="vi-VN" i="1" dirty="0">
                <a:solidFill>
                  <a:srgbClr val="FF0000"/>
                </a:solidFill>
                <a:latin typeface="+mj-lt"/>
              </a:rPr>
              <a:t>sau khi sử dụng </a:t>
            </a:r>
            <a:r>
              <a:rPr lang="vi-VN" i="1" dirty="0" smtClean="0">
                <a:solidFill>
                  <a:srgbClr val="FF0000"/>
                </a:solidFill>
                <a:latin typeface="+mj-lt"/>
              </a:rPr>
              <a:t>xong, </a:t>
            </a:r>
            <a:r>
              <a:rPr lang="vi-VN" i="1" dirty="0">
                <a:solidFill>
                  <a:srgbClr val="FF0000"/>
                </a:solidFill>
                <a:latin typeface="+mj-lt"/>
              </a:rPr>
              <a:t>vệ sinh đầu ống thổi và bàn phím bảo quản giữ gìn cẩn thận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0"/>
            <a:ext cx="9448799" cy="353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0091" y="0"/>
            <a:ext cx="3205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mẫu sau đó luyện tập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4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10286</TotalTime>
  <Words>70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#9Slide05 Dancing Script</vt:lpstr>
      <vt:lpstr>Arial</vt:lpstr>
      <vt:lpstr>Calibri</vt:lpstr>
      <vt:lpstr>Tahoma</vt:lpstr>
      <vt:lpstr>Times New Roman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1311</cp:revision>
  <dcterms:created xsi:type="dcterms:W3CDTF">2020-08-30T12:35:12Z</dcterms:created>
  <dcterms:modified xsi:type="dcterms:W3CDTF">2025-03-14T13:58:58Z</dcterms:modified>
</cp:coreProperties>
</file>