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80" r:id="rId3"/>
    <p:sldId id="286" r:id="rId4"/>
    <p:sldId id="296" r:id="rId5"/>
    <p:sldId id="298" r:id="rId6"/>
    <p:sldId id="29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3/14/2025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9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3/14/2025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0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3/14/2025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42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51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29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17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0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33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50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9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3/14/2025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23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50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3/14/2025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3/14/2025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2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3/14/2025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6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3/14/2025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1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3/14/2025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2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3/14/2025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4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3/14/2025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8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3/14/2025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1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1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00284" y="0"/>
            <a:ext cx="1529585" cy="558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15000"/>
              </a:lnSpc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25 </a:t>
            </a:r>
            <a:endParaRPr lang="en-US" sz="2800" b="1" dirty="0">
              <a:solidFill>
                <a:srgbClr val="002060"/>
              </a:solidFill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156" y="0"/>
            <a:ext cx="705844" cy="597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02" y="1455364"/>
            <a:ext cx="2022352" cy="9311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94895" y="930597"/>
            <a:ext cx="818984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THỂ </a:t>
            </a:r>
            <a:r>
              <a:rPr lang="en-US" sz="28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HIỆN CÁC HÌNH TIẾT TẤU BẰNG NHẠC CỤ </a:t>
            </a:r>
            <a:r>
              <a:rPr lang="en-US" sz="2800" b="1" dirty="0" smtClean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endParaRPr lang="en-US" sz="2800" dirty="0" smtClean="0">
              <a:solidFill>
                <a:srgbClr val="002060"/>
              </a:solidFill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2800" b="1" dirty="0" smtClean="0">
              <a:solidFill>
                <a:srgbClr val="002060"/>
              </a:solidFill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694324" cy="1146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63" y="4442867"/>
            <a:ext cx="3495465" cy="24151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834" y="1920947"/>
            <a:ext cx="1755652" cy="233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7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5826"/>
            <a:ext cx="12192000" cy="182217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0663" y="612008"/>
            <a:ext cx="5915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HOẠT ĐỘNG THỰC HÀNH LUYỆN TẬP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59027" y="73553"/>
            <a:ext cx="1028368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NHẠC </a:t>
            </a: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CỤ THỂ HIỆN CÁC HÌNH TIẾT TẤU BẰNG NHẠC CỤ GÕ</a:t>
            </a:r>
            <a:endParaRPr lang="en-US" sz="2400" dirty="0">
              <a:solidFill>
                <a:srgbClr val="002060"/>
              </a:solidFill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3789"/>
            <a:ext cx="2872562" cy="19847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56" y="1944264"/>
            <a:ext cx="7275443" cy="3091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6556" y="1199598"/>
            <a:ext cx="6241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gõ mẫu cảm nhận âm sắc sau đó từng nhóm luyện tập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15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5826"/>
            <a:ext cx="12192000" cy="1822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3789"/>
            <a:ext cx="2872562" cy="19847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2522" y="27037"/>
            <a:ext cx="1192695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 hòa vào cũng như nối tiếp , nêu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 nhận về nhạc cụ của nhóm mình so sánh với âm sắc nhạc cụ của nhóm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7066" y="2934822"/>
            <a:ext cx="500893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sắc: êm nhẹ hay vang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7066" y="1429606"/>
            <a:ext cx="615424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 liệu bằng: nhựa, gỗ, kim loại, mặt da,...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87066" y="2137622"/>
            <a:ext cx="456246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lượng: độ to nhỏ của âm thanh.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4" y="1429606"/>
            <a:ext cx="556261" cy="7284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4" y="2188536"/>
            <a:ext cx="556261" cy="7284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3" y="2995879"/>
            <a:ext cx="556261" cy="7284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461" y="2552772"/>
            <a:ext cx="6069496" cy="23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07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5826"/>
            <a:ext cx="12192000" cy="1822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31" y="4009562"/>
            <a:ext cx="2872562" cy="19847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4" y="4007057"/>
            <a:ext cx="1457739" cy="19398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55379" cy="9409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440" y="901851"/>
            <a:ext cx="1182093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Thể hiện nhạc cụ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trai-en-gô, song loan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bằng cách tạo ra âm ngân vang, âm ngắt theo hình tiết tấu và nêu cảm nhận của em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(sự tưởng tượng của em sau khi nghe các âm thanh vang lên).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:\Users\ADMIN\Desktop\2022-06-09_144854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9" y="1967168"/>
            <a:ext cx="11086864" cy="1442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813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7620" y="279032"/>
            <a:ext cx="6984380" cy="237495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GIÁO DỤC, CỦNG CỐ DẶN DÒ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137CD"/>
              </a:solidFill>
              <a:effectLst/>
              <a:uLnTx/>
              <a:uFillTx/>
              <a:latin typeface="#9Slide05 Dancing Script" panose="03080800040507000D00" pitchFamily="66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45" y="2552917"/>
            <a:ext cx="6958730" cy="4215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49045" cy="68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96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159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#9Slide05 Dancing Script</vt:lpstr>
      <vt:lpstr>Arial</vt:lpstr>
      <vt:lpstr>Calibri</vt:lpstr>
      <vt:lpstr>Times New Roman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60</cp:revision>
  <dcterms:created xsi:type="dcterms:W3CDTF">2022-04-04T11:47:32Z</dcterms:created>
  <dcterms:modified xsi:type="dcterms:W3CDTF">2025-03-14T14:07:44Z</dcterms:modified>
</cp:coreProperties>
</file>