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294" r:id="rId4"/>
    <p:sldId id="277" r:id="rId5"/>
    <p:sldId id="299" r:id="rId6"/>
    <p:sldId id="303" r:id="rId7"/>
    <p:sldId id="300" r:id="rId8"/>
    <p:sldId id="301" r:id="rId9"/>
    <p:sldId id="302" r:id="rId10"/>
    <p:sldId id="261" r:id="rId11"/>
    <p:sldId id="281" r:id="rId12"/>
    <p:sldId id="282" r:id="rId13"/>
    <p:sldId id="283" r:id="rId14"/>
    <p:sldId id="284" r:id="rId15"/>
    <p:sldId id="285" r:id="rId16"/>
    <p:sldId id="286" r:id="rId17"/>
    <p:sldId id="304" r:id="rId18"/>
    <p:sldId id="288" r:id="rId19"/>
    <p:sldId id="305" r:id="rId20"/>
    <p:sldId id="289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73383" y="303671"/>
            <a:ext cx="10157466" cy="273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sz="32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sz="32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sz="32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sz="32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0291" y="78059"/>
            <a:ext cx="631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182</Words>
  <Application>Microsoft Office PowerPoint</Application>
  <PresentationFormat>Widescreen</PresentationFormat>
  <Paragraphs>32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51</cp:revision>
  <dcterms:created xsi:type="dcterms:W3CDTF">2022-04-04T02:41:08Z</dcterms:created>
  <dcterms:modified xsi:type="dcterms:W3CDTF">2025-02-09T16:05:36Z</dcterms:modified>
</cp:coreProperties>
</file>