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82" r:id="rId2"/>
    <p:sldId id="283" r:id="rId3"/>
    <p:sldId id="284" r:id="rId4"/>
    <p:sldId id="281" r:id="rId5"/>
    <p:sldId id="493" r:id="rId6"/>
    <p:sldId id="494" r:id="rId7"/>
    <p:sldId id="277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8F06-4F2C-43A7-B890-5645131F7A3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C14B0-A021-4DAC-ADB8-EC4B450D5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image" Target="../media/image18.jpe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B1D0708-353A-4C53-0147-C86A1FC211F9}"/>
              </a:ext>
            </a:extLst>
          </p:cNvPr>
          <p:cNvSpPr/>
          <p:nvPr/>
        </p:nvSpPr>
        <p:spPr>
          <a:xfrm rot="3878361">
            <a:off x="-306260" y="282390"/>
            <a:ext cx="2304145" cy="1454495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6574632" y="39209"/>
            <a:ext cx="1943077" cy="1483659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D795A66-BC07-F855-8863-E73A7B1C90C9}"/>
              </a:ext>
            </a:extLst>
          </p:cNvPr>
          <p:cNvSpPr/>
          <p:nvPr/>
        </p:nvSpPr>
        <p:spPr>
          <a:xfrm>
            <a:off x="-1280175" y="9029699"/>
            <a:ext cx="6553200" cy="1532867"/>
          </a:xfrm>
          <a:custGeom>
            <a:avLst/>
            <a:gdLst/>
            <a:ahLst/>
            <a:cxnLst/>
            <a:rect l="l" t="t" r="r" b="b"/>
            <a:pathLst>
              <a:path w="5569087" h="3933168">
                <a:moveTo>
                  <a:pt x="0" y="0"/>
                </a:moveTo>
                <a:lnTo>
                  <a:pt x="5569087" y="0"/>
                </a:lnTo>
                <a:lnTo>
                  <a:pt x="5569087" y="3933168"/>
                </a:lnTo>
                <a:lnTo>
                  <a:pt x="0" y="3933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1660FCC-C1C0-6ED0-A5BE-17EC31889A48}"/>
              </a:ext>
            </a:extLst>
          </p:cNvPr>
          <p:cNvSpPr/>
          <p:nvPr/>
        </p:nvSpPr>
        <p:spPr>
          <a:xfrm>
            <a:off x="2971800" y="9324625"/>
            <a:ext cx="6553200" cy="1264836"/>
          </a:xfrm>
          <a:custGeom>
            <a:avLst/>
            <a:gdLst/>
            <a:ahLst/>
            <a:cxnLst/>
            <a:rect l="l" t="t" r="r" b="b"/>
            <a:pathLst>
              <a:path w="5569087" h="3933168">
                <a:moveTo>
                  <a:pt x="0" y="0"/>
                </a:moveTo>
                <a:lnTo>
                  <a:pt x="5569087" y="0"/>
                </a:lnTo>
                <a:lnTo>
                  <a:pt x="5569087" y="3933168"/>
                </a:lnTo>
                <a:lnTo>
                  <a:pt x="0" y="3933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CB08431-9AD8-529D-3970-8309A3ED0FCF}"/>
              </a:ext>
            </a:extLst>
          </p:cNvPr>
          <p:cNvSpPr/>
          <p:nvPr/>
        </p:nvSpPr>
        <p:spPr>
          <a:xfrm>
            <a:off x="7277563" y="9022976"/>
            <a:ext cx="6553200" cy="1532867"/>
          </a:xfrm>
          <a:custGeom>
            <a:avLst/>
            <a:gdLst/>
            <a:ahLst/>
            <a:cxnLst/>
            <a:rect l="l" t="t" r="r" b="b"/>
            <a:pathLst>
              <a:path w="5569087" h="3933168">
                <a:moveTo>
                  <a:pt x="0" y="0"/>
                </a:moveTo>
                <a:lnTo>
                  <a:pt x="5569087" y="0"/>
                </a:lnTo>
                <a:lnTo>
                  <a:pt x="5569087" y="3933168"/>
                </a:lnTo>
                <a:lnTo>
                  <a:pt x="0" y="3933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C9224BF-06FD-5F0F-4411-410CA826DEE0}"/>
              </a:ext>
            </a:extLst>
          </p:cNvPr>
          <p:cNvSpPr/>
          <p:nvPr/>
        </p:nvSpPr>
        <p:spPr>
          <a:xfrm>
            <a:off x="11582400" y="9038664"/>
            <a:ext cx="6553200" cy="1532867"/>
          </a:xfrm>
          <a:custGeom>
            <a:avLst/>
            <a:gdLst/>
            <a:ahLst/>
            <a:cxnLst/>
            <a:rect l="l" t="t" r="r" b="b"/>
            <a:pathLst>
              <a:path w="5569087" h="3933168">
                <a:moveTo>
                  <a:pt x="0" y="0"/>
                </a:moveTo>
                <a:lnTo>
                  <a:pt x="5569087" y="0"/>
                </a:lnTo>
                <a:lnTo>
                  <a:pt x="5569087" y="3933168"/>
                </a:lnTo>
                <a:lnTo>
                  <a:pt x="0" y="3933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76AFE9C-6EF4-D804-B33C-AF6E407884BC}"/>
              </a:ext>
            </a:extLst>
          </p:cNvPr>
          <p:cNvSpPr/>
          <p:nvPr/>
        </p:nvSpPr>
        <p:spPr>
          <a:xfrm>
            <a:off x="15697200" y="9054352"/>
            <a:ext cx="3505200" cy="1532867"/>
          </a:xfrm>
          <a:custGeom>
            <a:avLst/>
            <a:gdLst/>
            <a:ahLst/>
            <a:cxnLst/>
            <a:rect l="l" t="t" r="r" b="b"/>
            <a:pathLst>
              <a:path w="5569087" h="3933168">
                <a:moveTo>
                  <a:pt x="0" y="0"/>
                </a:moveTo>
                <a:lnTo>
                  <a:pt x="5569087" y="0"/>
                </a:lnTo>
                <a:lnTo>
                  <a:pt x="5569087" y="3933168"/>
                </a:lnTo>
                <a:lnTo>
                  <a:pt x="0" y="3933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8353211-0CAE-6F8D-7E10-865F4DD051A4}"/>
              </a:ext>
            </a:extLst>
          </p:cNvPr>
          <p:cNvSpPr txBox="1"/>
          <p:nvPr/>
        </p:nvSpPr>
        <p:spPr>
          <a:xfrm>
            <a:off x="2971800" y="962375"/>
            <a:ext cx="12573000" cy="152060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C00000"/>
                </a:solidFill>
                <a:latin typeface="+mj-lt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00FF"/>
                </a:solidFill>
                <a:latin typeface="+mj-lt"/>
              </a:rPr>
              <a:t>Em hãy nghe và nhận biết dấu lặng trong câu nhạc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303A60F-E06F-D761-E287-9DEBECC10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0" y="3057005"/>
            <a:ext cx="15849600" cy="33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67599D0-B2CB-5289-F83A-C58EE034C1BA}"/>
              </a:ext>
            </a:extLst>
          </p:cNvPr>
          <p:cNvSpPr/>
          <p:nvPr/>
        </p:nvSpPr>
        <p:spPr>
          <a:xfrm rot="5400000" flipV="1">
            <a:off x="16469857" y="1487009"/>
            <a:ext cx="1943077" cy="1483659"/>
          </a:xfrm>
          <a:custGeom>
            <a:avLst/>
            <a:gdLst/>
            <a:ahLst/>
            <a:cxnLst/>
            <a:rect l="l" t="t" r="r" b="b"/>
            <a:pathLst>
              <a:path w="4647985" h="4114800">
                <a:moveTo>
                  <a:pt x="0" y="0"/>
                </a:moveTo>
                <a:lnTo>
                  <a:pt x="4647985" y="0"/>
                </a:lnTo>
                <a:lnTo>
                  <a:pt x="4647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AEF5AC-4979-278B-891D-DB8CE8715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E0CE4D3-E511-986A-2CF0-C07D9D049AF3}"/>
              </a:ext>
            </a:extLst>
          </p:cNvPr>
          <p:cNvSpPr txBox="1"/>
          <p:nvPr/>
        </p:nvSpPr>
        <p:spPr>
          <a:xfrm>
            <a:off x="7756959" y="1874895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Tiết 23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32E1015-7C4B-F41D-E632-1C0F485F5D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21635"/>
            <a:ext cx="18288000" cy="171839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08AE0C4-6408-9571-CCEF-F921FF802B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504E104-D8D2-EE59-2E86-47017438E94C}"/>
              </a:ext>
            </a:extLst>
          </p:cNvPr>
          <p:cNvSpPr txBox="1"/>
          <p:nvPr/>
        </p:nvSpPr>
        <p:spPr>
          <a:xfrm>
            <a:off x="5639626" y="2582781"/>
            <a:ext cx="8115298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+mj-lt"/>
              </a:rPr>
              <a:t>Học bài hát: Tình bạn tuổi thơ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6095C07-ADF5-B42D-29C3-664186F4B9C4}"/>
              </a:ext>
            </a:extLst>
          </p:cNvPr>
          <p:cNvSpPr txBox="1"/>
          <p:nvPr/>
        </p:nvSpPr>
        <p:spPr>
          <a:xfrm>
            <a:off x="10006012" y="3384743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chemeClr val="tx2"/>
                </a:solidFill>
                <a:latin typeface="+mj-lt"/>
              </a:rPr>
              <a:t>Nhạc và lời: Nguyễn Quốc Việt</a:t>
            </a:r>
          </a:p>
        </p:txBody>
      </p:sp>
    </p:spTree>
    <p:extLst>
      <p:ext uri="{BB962C8B-B14F-4D97-AF65-F5344CB8AC3E}">
        <p14:creationId xmlns:p14="http://schemas.microsoft.com/office/powerpoint/2010/main" val="41029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</p:spTree>
    <p:extLst>
      <p:ext uri="{BB962C8B-B14F-4D97-AF65-F5344CB8AC3E}">
        <p14:creationId xmlns:p14="http://schemas.microsoft.com/office/powerpoint/2010/main" val="17798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73000" y="7277100"/>
            <a:ext cx="5164634" cy="270683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DAB7F4-51FF-9EAE-67F1-B62D055AF2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190500"/>
            <a:ext cx="3245907" cy="32459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49618B-7C96-0F8E-AA6A-C3CBE20B7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31B176E-890B-2FCE-3A70-5FEDB37B85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6183BC-0C4B-0131-8AA0-E90A5E6AE96A}"/>
              </a:ext>
            </a:extLst>
          </p:cNvPr>
          <p:cNvSpPr txBox="1"/>
          <p:nvPr/>
        </p:nvSpPr>
        <p:spPr>
          <a:xfrm>
            <a:off x="5867400" y="952500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C00000"/>
                </a:solidFill>
                <a:latin typeface="+mj-lt"/>
              </a:rPr>
              <a:t>ĐỌC LỜI CA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3B6E3D-2CE2-48EB-0399-48BFC3E96FF7}"/>
              </a:ext>
            </a:extLst>
          </p:cNvPr>
          <p:cNvSpPr txBox="1"/>
          <p:nvPr/>
        </p:nvSpPr>
        <p:spPr>
          <a:xfrm>
            <a:off x="2400300" y="2258101"/>
            <a:ext cx="13487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Tình bạn tuổi thơ đẹp lắm, quấn quýt bên nhau thật vui.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Hồn nhiên như gió như mây. Tươi đẹp như bướm, như hoa.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Tình bạn chúng em đẹp quá, gắn bó như cây với cành.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Yêu mến nhau như đàn chim, ríu rít muôn ngàn chuyện vui.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Tình bạn tuổi thơ, đẹp như giấc mơ.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Tình bạn tuổi thơ, thắm hồng cuộc sống.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Mai đây chúng em lớn lên, dù cách xa nhau bốn phương,</a:t>
            </a:r>
          </a:p>
          <a:p>
            <a:r>
              <a:rPr lang="vi-VN" sz="4000" dirty="0">
                <a:solidFill>
                  <a:srgbClr val="0000FF"/>
                </a:solidFill>
                <a:latin typeface="+mj-lt"/>
              </a:rPr>
              <a:t>lòng em vẫn luôn nhớ hoài bao kỷ niệm đẹp. Tình bạn tuổi thơ.</a:t>
            </a:r>
          </a:p>
        </p:txBody>
      </p:sp>
    </p:spTree>
    <p:extLst>
      <p:ext uri="{BB962C8B-B14F-4D97-AF65-F5344CB8AC3E}">
        <p14:creationId xmlns:p14="http://schemas.microsoft.com/office/powerpoint/2010/main" val="34786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6299156" y="3320953"/>
            <a:ext cx="8305800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+mj-lt"/>
              </a:rPr>
              <a:t>HỌC HÁT TỪNG CÂU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6299156" y="3320953"/>
            <a:ext cx="8305800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1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2714065" y="333166"/>
            <a:ext cx="14668498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KẾT HỢP GÕ ĐỆM THEO PHÁCH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61D3AA1-E688-0CB5-81E6-C342172CBE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2844371"/>
            <a:ext cx="16676137" cy="19065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3049576" y="4590578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00FF"/>
                </a:solidFill>
                <a:latin typeface="+mj-lt"/>
              </a:rPr>
              <a:t> Tình  bạn  tuổi    thơ        đẹp      lắm,         quấn quýt  bên nhau         thật     vui.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66FBC-2475-5723-9775-E043F4AF4DA0}"/>
              </a:ext>
            </a:extLst>
          </p:cNvPr>
          <p:cNvSpPr txBox="1"/>
          <p:nvPr/>
        </p:nvSpPr>
        <p:spPr>
          <a:xfrm>
            <a:off x="2705100" y="2246016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u="sng" dirty="0">
                <a:solidFill>
                  <a:srgbClr val="C00000"/>
                </a:solidFill>
                <a:latin typeface="+mj-lt"/>
              </a:rPr>
              <a:t> Câu 1:</a:t>
            </a:r>
          </a:p>
        </p:txBody>
      </p:sp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014" y="514048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040B145C-8E17-3765-DC33-9F74D236B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23875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D7E957EB-007C-8CDA-BC95-09DE39DA065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2" y="529382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4B89C402-B0C7-E505-B4BF-2FC528E91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2557" y="5349296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54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310</Words>
  <Application>Microsoft Office PowerPoint</Application>
  <PresentationFormat>Custom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Windows User</cp:lastModifiedBy>
  <cp:revision>14</cp:revision>
  <dcterms:created xsi:type="dcterms:W3CDTF">2006-08-16T00:00:00Z</dcterms:created>
  <dcterms:modified xsi:type="dcterms:W3CDTF">2025-02-24T01:13:34Z</dcterms:modified>
  <dc:identifier>DAFN3mHvjrE</dc:identifier>
</cp:coreProperties>
</file>