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1"/>
    <p:sldMasterId id="2147483766" r:id="rId2"/>
    <p:sldMasterId id="2147483792" r:id="rId3"/>
  </p:sldMasterIdLst>
  <p:notesMasterIdLst>
    <p:notesMasterId r:id="rId14"/>
  </p:notesMasterIdLst>
  <p:sldIdLst>
    <p:sldId id="405" r:id="rId4"/>
    <p:sldId id="316" r:id="rId5"/>
    <p:sldId id="543" r:id="rId6"/>
    <p:sldId id="583" r:id="rId7"/>
    <p:sldId id="591" r:id="rId8"/>
    <p:sldId id="590" r:id="rId9"/>
    <p:sldId id="537" r:id="rId10"/>
    <p:sldId id="562" r:id="rId11"/>
    <p:sldId id="585" r:id="rId12"/>
    <p:sldId id="586" r:id="rId13"/>
  </p:sldIdLst>
  <p:sldSz cx="18288000" cy="10287000"/>
  <p:notesSz cx="6858000" cy="9144000"/>
  <p:embeddedFontLst>
    <p:embeddedFont>
      <p:font typeface="Calibri Light" panose="020F0302020204030204" pitchFamily="34" charset="0"/>
      <p:regular r:id="rId15"/>
      <p:italic r:id="rId16"/>
    </p:embeddedFont>
    <p:embeddedFont>
      <p:font typeface="Calibri" panose="020F050202020403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ị Tân Cao" initials="TTC" lastIdx="1" clrIdx="0">
    <p:extLst>
      <p:ext uri="{19B8F6BF-5375-455C-9EA6-DF929625EA0E}">
        <p15:presenceInfo xmlns:p15="http://schemas.microsoft.com/office/powerpoint/2012/main" userId="d62410cdccd5d7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0" autoAdjust="0"/>
    <p:restoredTop sz="94622" autoAdjust="0"/>
  </p:normalViewPr>
  <p:slideViewPr>
    <p:cSldViewPr>
      <p:cViewPr>
        <p:scale>
          <a:sx n="37" d="100"/>
          <a:sy n="37" d="100"/>
        </p:scale>
        <p:origin x="0" y="4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13194-D7C7-464D-9CF2-1EA5184DE33D}" type="datetimeFigureOut">
              <a:rPr lang="vi-VN" smtClean="0"/>
              <a:t>20/02/2025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C88B8-7973-479E-8B8B-CBFC79CC5219}" type="slidenum">
              <a:rPr lang="vi-VN" smtClean="0"/>
              <a:t>‹#›</a:t>
            </a:fld>
            <a:endParaRPr lang="vi-VN"/>
          </a:p>
        </p:txBody>
      </p:sp>
    </p:spTree>
    <p:extLst>
      <p:ext uri="{BB962C8B-B14F-4D97-AF65-F5344CB8AC3E}">
        <p14:creationId xmlns:p14="http://schemas.microsoft.com/office/powerpoint/2010/main" val="88186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6"/>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58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61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5"/>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5"/>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3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3FF3-47DC-448F-9548-5D7FD2FE5104}"/>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1C155F4-F8F8-4679-BA37-D22F072BD23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0B9AD1A-8001-4F70-866D-FB062171CB55}"/>
              </a:ext>
            </a:extLst>
          </p:cNvPr>
          <p:cNvSpPr>
            <a:spLocks noGrp="1"/>
          </p:cNvSpPr>
          <p:nvPr>
            <p:ph type="dt" sz="half" idx="10"/>
          </p:nvPr>
        </p:nvSpPr>
        <p:spPr/>
        <p:txBody>
          <a:bodyPr/>
          <a:lstStyle/>
          <a:p>
            <a:fld id="{36A71683-5A53-46FC-8BAA-61F34BCE432A}" type="datetimeFigureOut">
              <a:rPr lang="vi-VN" smtClean="0"/>
              <a:t>20/02/2025</a:t>
            </a:fld>
            <a:endParaRPr lang="vi-VN"/>
          </a:p>
        </p:txBody>
      </p:sp>
      <p:sp>
        <p:nvSpPr>
          <p:cNvPr id="5" name="Footer Placeholder 4">
            <a:extLst>
              <a:ext uri="{FF2B5EF4-FFF2-40B4-BE49-F238E27FC236}">
                <a16:creationId xmlns:a16="http://schemas.microsoft.com/office/drawing/2014/main" id="{89984C78-35F1-48D4-BF58-BA965CA270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B73CB7-8F21-404A-A9E2-831F1789BC3B}"/>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938079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323E1-5F25-4DC8-9929-98AFBD2EF21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3A6EA29-43F5-4169-B900-D3B02FC8B3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73939F-BB2C-4D35-98FD-A586111333CF}"/>
              </a:ext>
            </a:extLst>
          </p:cNvPr>
          <p:cNvSpPr>
            <a:spLocks noGrp="1"/>
          </p:cNvSpPr>
          <p:nvPr>
            <p:ph type="dt" sz="half" idx="10"/>
          </p:nvPr>
        </p:nvSpPr>
        <p:spPr/>
        <p:txBody>
          <a:bodyPr/>
          <a:lstStyle/>
          <a:p>
            <a:fld id="{36A71683-5A53-46FC-8BAA-61F34BCE432A}" type="datetimeFigureOut">
              <a:rPr lang="vi-VN" smtClean="0"/>
              <a:t>20/02/2025</a:t>
            </a:fld>
            <a:endParaRPr lang="vi-VN"/>
          </a:p>
        </p:txBody>
      </p:sp>
      <p:sp>
        <p:nvSpPr>
          <p:cNvPr id="5" name="Footer Placeholder 4">
            <a:extLst>
              <a:ext uri="{FF2B5EF4-FFF2-40B4-BE49-F238E27FC236}">
                <a16:creationId xmlns:a16="http://schemas.microsoft.com/office/drawing/2014/main" id="{4AE3E2C8-B5D4-4B74-9EC4-E1A7CD39EA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660B3A-5DE2-42D3-BBA3-D9D01061BD3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347750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45EA8-17B8-476E-83C0-11EF8A385A6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59953-DFE2-40AF-9570-C68D85CC7BF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41B045-14CC-4980-8AB2-5FA84CE8B920}"/>
              </a:ext>
            </a:extLst>
          </p:cNvPr>
          <p:cNvSpPr>
            <a:spLocks noGrp="1"/>
          </p:cNvSpPr>
          <p:nvPr>
            <p:ph type="dt" sz="half" idx="10"/>
          </p:nvPr>
        </p:nvSpPr>
        <p:spPr/>
        <p:txBody>
          <a:bodyPr/>
          <a:lstStyle/>
          <a:p>
            <a:fld id="{36A71683-5A53-46FC-8BAA-61F34BCE432A}" type="datetimeFigureOut">
              <a:rPr lang="vi-VN" smtClean="0"/>
              <a:t>20/02/2025</a:t>
            </a:fld>
            <a:endParaRPr lang="vi-VN"/>
          </a:p>
        </p:txBody>
      </p:sp>
      <p:sp>
        <p:nvSpPr>
          <p:cNvPr id="5" name="Footer Placeholder 4">
            <a:extLst>
              <a:ext uri="{FF2B5EF4-FFF2-40B4-BE49-F238E27FC236}">
                <a16:creationId xmlns:a16="http://schemas.microsoft.com/office/drawing/2014/main" id="{87E07C09-9961-4EC9-A0DB-38F1EFB0B4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C7DE3B8-AD77-405A-BF77-FFDDACD20673}"/>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9195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5875-D3FC-41FF-B7CD-EBB6262E34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06161DF-A8B8-4FED-BF9A-C2C5966D0EC9}"/>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63ACFAF-4CD9-4F94-AF3C-DD15391740F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2BC11A4-BAFF-4265-8256-E511B4F1A37A}"/>
              </a:ext>
            </a:extLst>
          </p:cNvPr>
          <p:cNvSpPr>
            <a:spLocks noGrp="1"/>
          </p:cNvSpPr>
          <p:nvPr>
            <p:ph type="dt" sz="half" idx="10"/>
          </p:nvPr>
        </p:nvSpPr>
        <p:spPr/>
        <p:txBody>
          <a:bodyPr/>
          <a:lstStyle/>
          <a:p>
            <a:fld id="{36A71683-5A53-46FC-8BAA-61F34BCE432A}" type="datetimeFigureOut">
              <a:rPr lang="vi-VN" smtClean="0"/>
              <a:t>20/02/2025</a:t>
            </a:fld>
            <a:endParaRPr lang="vi-VN"/>
          </a:p>
        </p:txBody>
      </p:sp>
      <p:sp>
        <p:nvSpPr>
          <p:cNvPr id="6" name="Footer Placeholder 5">
            <a:extLst>
              <a:ext uri="{FF2B5EF4-FFF2-40B4-BE49-F238E27FC236}">
                <a16:creationId xmlns:a16="http://schemas.microsoft.com/office/drawing/2014/main" id="{47B69DE3-9341-43F3-92FC-85165C51D56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7D14D88-DA2B-4FBD-B90A-3A0858B48042}"/>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05876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FEDD-0819-4A46-9ABD-5C331BD138D9}"/>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0DE1E30-EAC1-4B88-AEF3-180EA8A4DA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7BB9C22-6612-496A-B9FB-DDB9B916AE5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57A8D6E-D2CF-4AAA-AE90-79D942621A5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16A441D8-501B-4724-9E86-A24A85404B66}"/>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CEEE313-5E4F-4988-80C8-E8687C5492E3}"/>
              </a:ext>
            </a:extLst>
          </p:cNvPr>
          <p:cNvSpPr>
            <a:spLocks noGrp="1"/>
          </p:cNvSpPr>
          <p:nvPr>
            <p:ph type="dt" sz="half" idx="10"/>
          </p:nvPr>
        </p:nvSpPr>
        <p:spPr/>
        <p:txBody>
          <a:bodyPr/>
          <a:lstStyle/>
          <a:p>
            <a:fld id="{36A71683-5A53-46FC-8BAA-61F34BCE432A}" type="datetimeFigureOut">
              <a:rPr lang="vi-VN" smtClean="0"/>
              <a:t>20/02/2025</a:t>
            </a:fld>
            <a:endParaRPr lang="vi-VN"/>
          </a:p>
        </p:txBody>
      </p:sp>
      <p:sp>
        <p:nvSpPr>
          <p:cNvPr id="8" name="Footer Placeholder 7">
            <a:extLst>
              <a:ext uri="{FF2B5EF4-FFF2-40B4-BE49-F238E27FC236}">
                <a16:creationId xmlns:a16="http://schemas.microsoft.com/office/drawing/2014/main" id="{55F3A0A5-9D03-4C1F-BF58-B6D5292F2CF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598CBC2-F0F7-4FAA-BB80-866BC8C07F01}"/>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880747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587A0-AB3C-4804-9648-27903287E74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0FDAB17-49BE-4D0F-B5F6-BFAC9DD2784F}"/>
              </a:ext>
            </a:extLst>
          </p:cNvPr>
          <p:cNvSpPr>
            <a:spLocks noGrp="1"/>
          </p:cNvSpPr>
          <p:nvPr>
            <p:ph type="dt" sz="half" idx="10"/>
          </p:nvPr>
        </p:nvSpPr>
        <p:spPr/>
        <p:txBody>
          <a:bodyPr/>
          <a:lstStyle/>
          <a:p>
            <a:fld id="{36A71683-5A53-46FC-8BAA-61F34BCE432A}" type="datetimeFigureOut">
              <a:rPr lang="vi-VN" smtClean="0"/>
              <a:t>20/02/2025</a:t>
            </a:fld>
            <a:endParaRPr lang="vi-VN"/>
          </a:p>
        </p:txBody>
      </p:sp>
      <p:sp>
        <p:nvSpPr>
          <p:cNvPr id="4" name="Footer Placeholder 3">
            <a:extLst>
              <a:ext uri="{FF2B5EF4-FFF2-40B4-BE49-F238E27FC236}">
                <a16:creationId xmlns:a16="http://schemas.microsoft.com/office/drawing/2014/main" id="{EE1B128A-3975-46A8-B086-7F1052D0208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8142994-6DB3-466D-A887-84E4949BB4F0}"/>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428649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8B06E-B31A-4971-B3E0-4A13EEFD0F58}"/>
              </a:ext>
            </a:extLst>
          </p:cNvPr>
          <p:cNvSpPr>
            <a:spLocks noGrp="1"/>
          </p:cNvSpPr>
          <p:nvPr>
            <p:ph type="dt" sz="half" idx="10"/>
          </p:nvPr>
        </p:nvSpPr>
        <p:spPr/>
        <p:txBody>
          <a:bodyPr/>
          <a:lstStyle/>
          <a:p>
            <a:fld id="{36A71683-5A53-46FC-8BAA-61F34BCE432A}" type="datetimeFigureOut">
              <a:rPr lang="vi-VN" smtClean="0"/>
              <a:t>20/02/2025</a:t>
            </a:fld>
            <a:endParaRPr lang="vi-VN"/>
          </a:p>
        </p:txBody>
      </p:sp>
      <p:sp>
        <p:nvSpPr>
          <p:cNvPr id="3" name="Footer Placeholder 2">
            <a:extLst>
              <a:ext uri="{FF2B5EF4-FFF2-40B4-BE49-F238E27FC236}">
                <a16:creationId xmlns:a16="http://schemas.microsoft.com/office/drawing/2014/main" id="{68091897-2F41-437B-910F-467EE9ACA22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1951948-B899-4EC9-924E-5C292943DED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975386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823C8-7EFB-4641-96AD-5C08380ED09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378F494-1C2C-4FFF-A169-3AB7EB90E52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53A511E-2E84-422F-AF9A-AD10701385F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958814B0-ED20-4980-BAEB-2D831D552836}"/>
              </a:ext>
            </a:extLst>
          </p:cNvPr>
          <p:cNvSpPr>
            <a:spLocks noGrp="1"/>
          </p:cNvSpPr>
          <p:nvPr>
            <p:ph type="dt" sz="half" idx="10"/>
          </p:nvPr>
        </p:nvSpPr>
        <p:spPr/>
        <p:txBody>
          <a:bodyPr/>
          <a:lstStyle/>
          <a:p>
            <a:fld id="{36A71683-5A53-46FC-8BAA-61F34BCE432A}" type="datetimeFigureOut">
              <a:rPr lang="vi-VN" smtClean="0"/>
              <a:t>20/02/2025</a:t>
            </a:fld>
            <a:endParaRPr lang="vi-VN"/>
          </a:p>
        </p:txBody>
      </p:sp>
      <p:sp>
        <p:nvSpPr>
          <p:cNvPr id="6" name="Footer Placeholder 5">
            <a:extLst>
              <a:ext uri="{FF2B5EF4-FFF2-40B4-BE49-F238E27FC236}">
                <a16:creationId xmlns:a16="http://schemas.microsoft.com/office/drawing/2014/main" id="{EE5532BC-8286-4D0B-AAD2-976BEB87A61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54C8A5-1338-4AB0-8F40-A8669CEC7AD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51561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792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DADB-3DB0-4B0C-9453-A2E0CC24597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0C8F534-DA9D-4FD3-AF54-1C50AB9E5BA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ABA9A644-129A-478C-9060-0C33EF1B47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0460C27-1AF6-4833-9D70-E8350C3187BD}"/>
              </a:ext>
            </a:extLst>
          </p:cNvPr>
          <p:cNvSpPr>
            <a:spLocks noGrp="1"/>
          </p:cNvSpPr>
          <p:nvPr>
            <p:ph type="dt" sz="half" idx="10"/>
          </p:nvPr>
        </p:nvSpPr>
        <p:spPr/>
        <p:txBody>
          <a:bodyPr/>
          <a:lstStyle/>
          <a:p>
            <a:fld id="{36A71683-5A53-46FC-8BAA-61F34BCE432A}" type="datetimeFigureOut">
              <a:rPr lang="vi-VN" smtClean="0"/>
              <a:t>20/02/2025</a:t>
            </a:fld>
            <a:endParaRPr lang="vi-VN"/>
          </a:p>
        </p:txBody>
      </p:sp>
      <p:sp>
        <p:nvSpPr>
          <p:cNvPr id="6" name="Footer Placeholder 5">
            <a:extLst>
              <a:ext uri="{FF2B5EF4-FFF2-40B4-BE49-F238E27FC236}">
                <a16:creationId xmlns:a16="http://schemas.microsoft.com/office/drawing/2014/main" id="{7A0556D1-2A01-42C5-A3EB-D67918BF013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DD588DD-CF40-48FF-9979-F59B8FB6FDC4}"/>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867694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AB8C-4362-453E-BAF9-0251D76B7D7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E3EF0EA-F8DE-4FC3-95BD-8B353546BB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491F17-1D24-49D1-BE9B-25DE1A85B0D0}"/>
              </a:ext>
            </a:extLst>
          </p:cNvPr>
          <p:cNvSpPr>
            <a:spLocks noGrp="1"/>
          </p:cNvSpPr>
          <p:nvPr>
            <p:ph type="dt" sz="half" idx="10"/>
          </p:nvPr>
        </p:nvSpPr>
        <p:spPr/>
        <p:txBody>
          <a:bodyPr/>
          <a:lstStyle/>
          <a:p>
            <a:fld id="{36A71683-5A53-46FC-8BAA-61F34BCE432A}" type="datetimeFigureOut">
              <a:rPr lang="vi-VN" smtClean="0"/>
              <a:t>20/02/2025</a:t>
            </a:fld>
            <a:endParaRPr lang="vi-VN"/>
          </a:p>
        </p:txBody>
      </p:sp>
      <p:sp>
        <p:nvSpPr>
          <p:cNvPr id="5" name="Footer Placeholder 4">
            <a:extLst>
              <a:ext uri="{FF2B5EF4-FFF2-40B4-BE49-F238E27FC236}">
                <a16:creationId xmlns:a16="http://schemas.microsoft.com/office/drawing/2014/main" id="{C582838F-D8BF-4CDD-8C3A-CB7852594F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93F6C0-7369-4F36-9466-DE11FD61EF0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787316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DA5AF6-2196-4AF5-BAFC-DFA694D06C73}"/>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A0E2293-8A7D-4459-A5D8-C055F87CBBFC}"/>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142F73B-BFB2-4E1D-94E9-AFDF9390ACD2}"/>
              </a:ext>
            </a:extLst>
          </p:cNvPr>
          <p:cNvSpPr>
            <a:spLocks noGrp="1"/>
          </p:cNvSpPr>
          <p:nvPr>
            <p:ph type="dt" sz="half" idx="10"/>
          </p:nvPr>
        </p:nvSpPr>
        <p:spPr/>
        <p:txBody>
          <a:bodyPr/>
          <a:lstStyle/>
          <a:p>
            <a:fld id="{36A71683-5A53-46FC-8BAA-61F34BCE432A}" type="datetimeFigureOut">
              <a:rPr lang="vi-VN" smtClean="0"/>
              <a:t>20/02/2025</a:t>
            </a:fld>
            <a:endParaRPr lang="vi-VN"/>
          </a:p>
        </p:txBody>
      </p:sp>
      <p:sp>
        <p:nvSpPr>
          <p:cNvPr id="5" name="Footer Placeholder 4">
            <a:extLst>
              <a:ext uri="{FF2B5EF4-FFF2-40B4-BE49-F238E27FC236}">
                <a16:creationId xmlns:a16="http://schemas.microsoft.com/office/drawing/2014/main" id="{9B161AA3-DA6E-4198-A3D1-7822002D1E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8CE7AA0-DF3E-4EA4-B2DA-C78BCAD04B57}"/>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4122174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13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5695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370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3814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8943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260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14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8"/>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607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8369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184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9556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80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223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6"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137003-4CDA-475B-A3D2-19CD7AEA9741}" type="datetimeFigureOut">
              <a:rPr lang="en-US" smtClean="0">
                <a:solidFill>
                  <a:prstClr val="black">
                    <a:tint val="75000"/>
                  </a:prstClr>
                </a:solidFill>
              </a:rPr>
              <a:pPr/>
              <a:t>2/20/2025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38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137003-4CDA-475B-A3D2-19CD7AEA9741}" type="datetimeFigureOut">
              <a:rPr lang="en-US" smtClean="0">
                <a:solidFill>
                  <a:prstClr val="black">
                    <a:tint val="75000"/>
                  </a:prstClr>
                </a:solidFill>
              </a:rPr>
              <a:pPr/>
              <a:t>2/20/2025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68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37003-4CDA-475B-A3D2-19CD7AEA9741}" type="datetimeFigureOut">
              <a:rPr lang="en-US" smtClean="0">
                <a:solidFill>
                  <a:prstClr val="black">
                    <a:tint val="75000"/>
                  </a:prstClr>
                </a:solidFill>
              </a:rPr>
              <a:pPr/>
              <a:t>2/20/2025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44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3"/>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49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8"/>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3"/>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6137003-4CDA-475B-A3D2-19CD7AEA9741}" type="datetimeFigureOut">
              <a:rPr lang="en-US" smtClean="0">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3"/>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3"/>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2931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4EBCC-69CB-4237-8137-F3A65792236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A1AAF6B-2C94-45AE-9D35-8D44B62CF3E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6EE7B5-4618-46F1-B801-58987E1C86C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6A71683-5A53-46FC-8BAA-61F34BCE432A}" type="datetimeFigureOut">
              <a:rPr lang="vi-VN" smtClean="0"/>
              <a:t>20/02/2025</a:t>
            </a:fld>
            <a:endParaRPr lang="vi-VN"/>
          </a:p>
        </p:txBody>
      </p:sp>
      <p:sp>
        <p:nvSpPr>
          <p:cNvPr id="5" name="Footer Placeholder 4">
            <a:extLst>
              <a:ext uri="{FF2B5EF4-FFF2-40B4-BE49-F238E27FC236}">
                <a16:creationId xmlns:a16="http://schemas.microsoft.com/office/drawing/2014/main" id="{3FDB257F-95BC-4622-885D-6F50017160A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7641B56-FC04-4A4A-AD87-B7BBC919901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87C23A-042B-42B4-A368-0CAD3A8B673B}" type="slidenum">
              <a:rPr lang="vi-VN" smtClean="0"/>
              <a:t>‹#›</a:t>
            </a:fld>
            <a:endParaRPr lang="vi-VN"/>
          </a:p>
        </p:txBody>
      </p:sp>
    </p:spTree>
    <p:extLst>
      <p:ext uri="{BB962C8B-B14F-4D97-AF65-F5344CB8AC3E}">
        <p14:creationId xmlns:p14="http://schemas.microsoft.com/office/powerpoint/2010/main" val="28627313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714208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image" Target="../media/image3.gif"/><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svg"/><Relationship Id="rId3" Type="http://schemas.openxmlformats.org/officeDocument/2006/relationships/image" Target="../media/image14.png"/><Relationship Id="rId7" Type="http://schemas.openxmlformats.org/officeDocument/2006/relationships/image" Target="../media/image17.GIF"/><Relationship Id="rId12" Type="http://schemas.openxmlformats.org/officeDocument/2006/relationships/image" Target="../media/image7.svg"/><Relationship Id="rId2" Type="http://schemas.openxmlformats.org/officeDocument/2006/relationships/slideLayout" Target="../slideLayouts/slideLayout2.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1.png"/><Relationship Id="rId15" Type="http://schemas.openxmlformats.org/officeDocument/2006/relationships/image" Target="../media/image19.png"/><Relationship Id="rId4" Type="http://schemas.openxmlformats.org/officeDocument/2006/relationships/image" Target="../media/image16.gif"/><Relationship Id="rId9" Type="http://schemas.openxmlformats.org/officeDocument/2006/relationships/image" Target="../media/image6.png"/><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9.png"/><Relationship Id="rId7"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14.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7.sv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16.gif"/><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5.png"/><Relationship Id="rId14"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7.sv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16.gif"/><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5.png"/><Relationship Id="rId1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7.sv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16.gif"/><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5.png"/><Relationship Id="rId1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8.sv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png"/><Relationship Id="rId11" Type="http://schemas.openxmlformats.org/officeDocument/2006/relationships/image" Target="../media/image7.svg"/><Relationship Id="rId5" Type="http://schemas.openxmlformats.org/officeDocument/2006/relationships/image" Target="../media/image16.gif"/><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svg"/><Relationship Id="rId3" Type="http://schemas.openxmlformats.org/officeDocument/2006/relationships/image" Target="../media/image14.png"/><Relationship Id="rId7" Type="http://schemas.openxmlformats.org/officeDocument/2006/relationships/image" Target="../media/image17.GIF"/><Relationship Id="rId12" Type="http://schemas.openxmlformats.org/officeDocument/2006/relationships/image" Target="../media/image7.svg"/><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6.gif"/><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7.sv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image" Target="../media/image16.gif"/><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5.png"/><Relationship Id="rId1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B4B550A-6983-41E9-9592-8A421991A47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493043" y="3848100"/>
            <a:ext cx="5850270" cy="6139577"/>
          </a:xfrm>
          <a:prstGeom prst="rect">
            <a:avLst/>
          </a:prstGeom>
        </p:spPr>
      </p:pic>
      <p:pic>
        <p:nvPicPr>
          <p:cNvPr id="8" name="Picture 2" descr="C:\Users\Administrator\Desktop\1546057363994_gat_l.png">
            <a:extLst>
              <a:ext uri="{FF2B5EF4-FFF2-40B4-BE49-F238E27FC236}">
                <a16:creationId xmlns:a16="http://schemas.microsoft.com/office/drawing/2014/main" id="{96933182-36DD-5CB7-7076-5FA2C7438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1751" y="5118100"/>
            <a:ext cx="4599817"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8B767988-4897-D422-B7FE-735852B4708B}"/>
              </a:ext>
            </a:extLst>
          </p:cNvPr>
          <p:cNvPicPr>
            <a:picLocks noChangeAspect="1"/>
          </p:cNvPicPr>
          <p:nvPr/>
        </p:nvPicPr>
        <p:blipFill>
          <a:blip r:embed="rId5"/>
          <a:srcRect/>
          <a:stretch>
            <a:fillRect/>
          </a:stretch>
        </p:blipFill>
        <p:spPr>
          <a:xfrm flipH="1">
            <a:off x="15913693" y="495300"/>
            <a:ext cx="2016633" cy="1625799"/>
          </a:xfrm>
          <a:prstGeom prst="rect">
            <a:avLst/>
          </a:prstGeom>
        </p:spPr>
      </p:pic>
      <p:pic>
        <p:nvPicPr>
          <p:cNvPr id="17" name="Picture 6">
            <a:extLst>
              <a:ext uri="{FF2B5EF4-FFF2-40B4-BE49-F238E27FC236}">
                <a16:creationId xmlns:a16="http://schemas.microsoft.com/office/drawing/2014/main" id="{5EDF2C92-BFA2-935E-2882-F9D8998082BF}"/>
              </a:ext>
            </a:extLst>
          </p:cNvPr>
          <p:cNvPicPr>
            <a:picLocks noChangeAspect="1"/>
          </p:cNvPicPr>
          <p:nvPr/>
        </p:nvPicPr>
        <p:blipFill>
          <a:blip r:embed="rId6"/>
          <a:srcRect/>
          <a:stretch>
            <a:fillRect/>
          </a:stretch>
        </p:blipFill>
        <p:spPr>
          <a:xfrm>
            <a:off x="-28184" y="-79512"/>
            <a:ext cx="2357234" cy="1625798"/>
          </a:xfrm>
          <a:prstGeom prst="rect">
            <a:avLst/>
          </a:prstGeom>
        </p:spPr>
      </p:pic>
      <p:sp>
        <p:nvSpPr>
          <p:cNvPr id="2" name="Rectangle 1">
            <a:extLst>
              <a:ext uri="{FF2B5EF4-FFF2-40B4-BE49-F238E27FC236}">
                <a16:creationId xmlns:a16="http://schemas.microsoft.com/office/drawing/2014/main" id="{6A799FA5-AB4D-4699-8054-723D23D3036A}"/>
              </a:ext>
            </a:extLst>
          </p:cNvPr>
          <p:cNvSpPr/>
          <p:nvPr/>
        </p:nvSpPr>
        <p:spPr>
          <a:xfrm>
            <a:off x="4626520" y="3414764"/>
            <a:ext cx="9318080" cy="923330"/>
          </a:xfrm>
          <a:prstGeom prst="rect">
            <a:avLst/>
          </a:prstGeom>
          <a:noFill/>
        </p:spPr>
        <p:txBody>
          <a:bodyPr wrap="square" lIns="91440" tIns="45720" rIns="91440" bIns="45720">
            <a:spAutoFit/>
          </a:bodyPr>
          <a:lstStyle/>
          <a:p>
            <a:pPr algn="ctr"/>
            <a:r>
              <a:rPr lang="vi-VN" sz="5400" b="1" cap="none" spc="0">
                <a:ln w="6600">
                  <a:solidFill>
                    <a:schemeClr val="accent2"/>
                  </a:solidFill>
                  <a:prstDash val="solid"/>
                </a:ln>
                <a:solidFill>
                  <a:srgbClr val="FFFFFF"/>
                </a:solidFill>
                <a:effectLst>
                  <a:outerShdw dist="38100" dir="2700000" algn="tl" rotWithShape="0">
                    <a:schemeClr val="accent2"/>
                  </a:outerShdw>
                </a:effectLst>
              </a:rPr>
              <a:t>KHỞI ĐỘNG ĐẦU GIỜ</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pic>
        <p:nvPicPr>
          <p:cNvPr id="4" name="Picture 3">
            <a:extLst>
              <a:ext uri="{FF2B5EF4-FFF2-40B4-BE49-F238E27FC236}">
                <a16:creationId xmlns:a16="http://schemas.microsoft.com/office/drawing/2014/main" id="{4DA87847-CFD9-4FBD-892F-FB407D2ABE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8" name="Picture 17">
            <a:extLst>
              <a:ext uri="{FF2B5EF4-FFF2-40B4-BE49-F238E27FC236}">
                <a16:creationId xmlns:a16="http://schemas.microsoft.com/office/drawing/2014/main" id="{8AB0E425-6750-42FA-9B88-34BCD0DA90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0" name="Freeform 2">
            <a:extLst>
              <a:ext uri="{FF2B5EF4-FFF2-40B4-BE49-F238E27FC236}">
                <a16:creationId xmlns:a16="http://schemas.microsoft.com/office/drawing/2014/main" id="{396C2B97-5CE7-4A0F-AE56-749247F38513}"/>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CAEC6E93-E64B-4E4D-AB3D-5934C5851C11}"/>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9545BEFD-3558-400F-B862-808658AC13EF}"/>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7587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4"/>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856180" y="152760"/>
            <a:ext cx="497443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Lĩnh xướng – Hòa giọng</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A382CE5D-AE4B-4574-8646-69D5EF22A84B}"/>
              </a:ext>
            </a:extLst>
          </p:cNvPr>
          <p:cNvSpPr/>
          <p:nvPr/>
        </p:nvSpPr>
        <p:spPr>
          <a:xfrm>
            <a:off x="4343400" y="1177343"/>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417E629D-9057-4699-81E4-49C3D25D3DD9}"/>
              </a:ext>
            </a:extLst>
          </p:cNvPr>
          <p:cNvSpPr/>
          <p:nvPr/>
        </p:nvSpPr>
        <p:spPr>
          <a:xfrm>
            <a:off x="9144000" y="1808153"/>
            <a:ext cx="5960434"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5" name="TextBox 14">
            <a:extLst>
              <a:ext uri="{FF2B5EF4-FFF2-40B4-BE49-F238E27FC236}">
                <a16:creationId xmlns:a16="http://schemas.microsoft.com/office/drawing/2014/main" id="{F3F870BF-F288-4F48-B128-611712C93C58}"/>
              </a:ext>
            </a:extLst>
          </p:cNvPr>
          <p:cNvSpPr txBox="1"/>
          <p:nvPr/>
        </p:nvSpPr>
        <p:spPr>
          <a:xfrm>
            <a:off x="2963688" y="2956221"/>
            <a:ext cx="13419312"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Lĩnh xướng: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Em đi giữa biển vàng, nghe mênh mang trên đồng lúa hát.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Hương lúa chín thoang thoảng bay làm lung lay hàng cột điện, làm xao động cả rặng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Hòa giọng: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Em đi giữa biển vàng, nghe mênh mang trên đồng lúa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Bông lúa trĩu i trong lòng tay như đựng đầy mưa gió nắng,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Như mang nặng giọt mồ hôi của bao người nuôi lúa lớn lúa 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Của bao người nuôi lúa lớn lúa ơi! </a:t>
            </a:r>
          </a:p>
        </p:txBody>
      </p:sp>
      <p:pic>
        <p:nvPicPr>
          <p:cNvPr id="18" name="Picture 32">
            <a:extLst>
              <a:ext uri="{FF2B5EF4-FFF2-40B4-BE49-F238E27FC236}">
                <a16:creationId xmlns:a16="http://schemas.microsoft.com/office/drawing/2014/main" id="{4FEB9D3A-2FE4-4662-899E-91964E6F79F1}"/>
              </a:ext>
            </a:extLst>
          </p:cNvPr>
          <p:cNvPicPr>
            <a:picLocks noChangeAspect="1"/>
          </p:cNvPicPr>
          <p:nvPr/>
        </p:nvPicPr>
        <p:blipFill>
          <a:blip r:embed="rId14"/>
          <a:srcRect/>
          <a:stretch>
            <a:fillRect/>
          </a:stretch>
        </p:blipFill>
        <p:spPr>
          <a:xfrm flipH="1">
            <a:off x="1599025" y="2539325"/>
            <a:ext cx="1402763" cy="1590296"/>
          </a:xfrm>
          <a:prstGeom prst="rect">
            <a:avLst/>
          </a:prstGeom>
        </p:spPr>
      </p:pic>
      <p:pic>
        <p:nvPicPr>
          <p:cNvPr id="21" name="Picture 24">
            <a:extLst>
              <a:ext uri="{FF2B5EF4-FFF2-40B4-BE49-F238E27FC236}">
                <a16:creationId xmlns:a16="http://schemas.microsoft.com/office/drawing/2014/main" id="{4793496C-FC1B-4245-83C5-083F4F5EDEF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6524" y="4762500"/>
            <a:ext cx="2225002" cy="1590296"/>
          </a:xfrm>
          <a:prstGeom prst="rect">
            <a:avLst/>
          </a:prstGeom>
        </p:spPr>
      </p:pic>
    </p:spTree>
    <p:extLst>
      <p:ext uri="{BB962C8B-B14F-4D97-AF65-F5344CB8AC3E}">
        <p14:creationId xmlns:p14="http://schemas.microsoft.com/office/powerpoint/2010/main" val="153699809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33B1871-CBC5-A8C2-73B1-9D76E35366E7}"/>
              </a:ext>
            </a:extLst>
          </p:cNvPr>
          <p:cNvSpPr/>
          <p:nvPr/>
        </p:nvSpPr>
        <p:spPr>
          <a:xfrm>
            <a:off x="6934200" y="85658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rgbClr val="FF0000"/>
                </a:solidFill>
                <a:effectLst/>
                <a:uLnTx/>
                <a:uFillTx/>
                <a:latin typeface="Times New Roman" panose="02020603050405020304" pitchFamily="18" charset="0"/>
                <a:ea typeface="+mn-ea"/>
                <a:cs typeface="+mn-cs"/>
              </a:rPr>
              <a:t>Tiết 21</a:t>
            </a:r>
          </a:p>
        </p:txBody>
      </p:sp>
      <p:pic>
        <p:nvPicPr>
          <p:cNvPr id="9" name="图片 18" descr="92ae4d8057413ac541816c85d7c4bf83">
            <a:extLst>
              <a:ext uri="{FF2B5EF4-FFF2-40B4-BE49-F238E27FC236}">
                <a16:creationId xmlns:a16="http://schemas.microsoft.com/office/drawing/2014/main" id="{6834D6C1-5333-4AC4-9D66-A8999167040E}"/>
              </a:ext>
            </a:extLst>
          </p:cNvPr>
          <p:cNvPicPr>
            <a:picLocks noChangeAspect="1"/>
          </p:cNvPicPr>
          <p:nvPr/>
        </p:nvPicPr>
        <p:blipFill>
          <a:blip r:embed="rId2"/>
          <a:stretch>
            <a:fillRect/>
          </a:stretch>
        </p:blipFill>
        <p:spPr>
          <a:xfrm>
            <a:off x="14173201" y="0"/>
            <a:ext cx="4100120" cy="9982200"/>
          </a:xfrm>
          <a:prstGeom prst="rect">
            <a:avLst/>
          </a:prstGeom>
        </p:spPr>
      </p:pic>
      <p:sp>
        <p:nvSpPr>
          <p:cNvPr id="12" name="Hộp Văn bản 1">
            <a:extLst>
              <a:ext uri="{FF2B5EF4-FFF2-40B4-BE49-F238E27FC236}">
                <a16:creationId xmlns:a16="http://schemas.microsoft.com/office/drawing/2014/main" id="{635508E1-C8B7-46DF-BEC1-9C2B66100EA8}"/>
              </a:ext>
            </a:extLst>
          </p:cNvPr>
          <p:cNvSpPr txBox="1"/>
          <p:nvPr/>
        </p:nvSpPr>
        <p:spPr>
          <a:xfrm>
            <a:off x="518750" y="375456"/>
            <a:ext cx="86418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Chủ đề 5: Thiên nhiên tươi đẹp</a:t>
            </a:r>
            <a:endPar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pic>
        <p:nvPicPr>
          <p:cNvPr id="11" name="Picture 2" descr="C:\Users\Administrator\Desktop\1546057363994_gat_l.png">
            <a:extLst>
              <a:ext uri="{FF2B5EF4-FFF2-40B4-BE49-F238E27FC236}">
                <a16:creationId xmlns:a16="http://schemas.microsoft.com/office/drawing/2014/main" id="{7314C77B-BA95-4111-8036-B51A2F70E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0" y="5092700"/>
            <a:ext cx="313976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62F77AE-5370-4FB4-9A3C-BCB627391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4" name="Picture 13">
            <a:extLst>
              <a:ext uri="{FF2B5EF4-FFF2-40B4-BE49-F238E27FC236}">
                <a16:creationId xmlns:a16="http://schemas.microsoft.com/office/drawing/2014/main" id="{D1015321-02F8-4668-989E-3AC7CF05F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15" name="Freeform 2">
            <a:extLst>
              <a:ext uri="{FF2B5EF4-FFF2-40B4-BE49-F238E27FC236}">
                <a16:creationId xmlns:a16="http://schemas.microsoft.com/office/drawing/2014/main" id="{AE4C026A-19BA-4B33-81DE-9D3F5BD8BA74}"/>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D5AC0701-9955-4635-9C34-793A004DFB29}"/>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
            <a:extLst>
              <a:ext uri="{FF2B5EF4-FFF2-40B4-BE49-F238E27FC236}">
                <a16:creationId xmlns:a16="http://schemas.microsoft.com/office/drawing/2014/main" id="{84DD5C21-7AC0-4E0C-AFA3-297A999F0071}"/>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ộp Văn bản 1">
            <a:extLst>
              <a:ext uri="{FF2B5EF4-FFF2-40B4-BE49-F238E27FC236}">
                <a16:creationId xmlns:a16="http://schemas.microsoft.com/office/drawing/2014/main" id="{B5243500-4A0C-4536-882E-985FA6AEF372}"/>
              </a:ext>
            </a:extLst>
          </p:cNvPr>
          <p:cNvSpPr txBox="1"/>
          <p:nvPr/>
        </p:nvSpPr>
        <p:spPr>
          <a:xfrm>
            <a:off x="5515479" y="1640668"/>
            <a:ext cx="86418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Học hát: Em đi giữa biển vàng</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9" name="Rectangle 18">
            <a:extLst>
              <a:ext uri="{FF2B5EF4-FFF2-40B4-BE49-F238E27FC236}">
                <a16:creationId xmlns:a16="http://schemas.microsoft.com/office/drawing/2014/main" id="{69AA32B0-7F37-4FD0-932C-7BA99D82E2B9}"/>
              </a:ext>
            </a:extLst>
          </p:cNvPr>
          <p:cNvSpPr/>
          <p:nvPr/>
        </p:nvSpPr>
        <p:spPr>
          <a:xfrm>
            <a:off x="9364106" y="2363199"/>
            <a:ext cx="5960434" cy="769441"/>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6127329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C6281-2CEE-40D4-8682-89B9BE1F5D44}"/>
              </a:ext>
            </a:extLst>
          </p:cNvPr>
          <p:cNvPicPr>
            <a:picLocks noChangeAspect="1"/>
          </p:cNvPicPr>
          <p:nvPr/>
        </p:nvPicPr>
        <p:blipFill>
          <a:blip r:embed="rId2"/>
          <a:stretch>
            <a:fillRect/>
          </a:stretch>
        </p:blipFill>
        <p:spPr>
          <a:xfrm>
            <a:off x="712990" y="1257300"/>
            <a:ext cx="3450819" cy="4046321"/>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96402" y="9353052"/>
            <a:ext cx="8991600" cy="933947"/>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8"/>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7" y="-20277"/>
            <a:ext cx="1847849" cy="150617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1"/>
          <a:stretch>
            <a:fillRect/>
          </a:stretch>
        </p:blipFill>
        <p:spPr>
          <a:xfrm>
            <a:off x="13375894" y="-31484"/>
            <a:ext cx="4994434" cy="9982200"/>
          </a:xfrm>
          <a:prstGeom prst="rect">
            <a:avLst/>
          </a:prstGeom>
        </p:spPr>
      </p:pic>
      <p:sp>
        <p:nvSpPr>
          <p:cNvPr id="23" name="TextBox 22">
            <a:extLst>
              <a:ext uri="{FF2B5EF4-FFF2-40B4-BE49-F238E27FC236}">
                <a16:creationId xmlns:a16="http://schemas.microsoft.com/office/drawing/2014/main" id="{5C682624-B72C-4537-9811-65DA9118ACD7}"/>
              </a:ext>
            </a:extLst>
          </p:cNvPr>
          <p:cNvSpPr txBox="1"/>
          <p:nvPr/>
        </p:nvSpPr>
        <p:spPr>
          <a:xfrm>
            <a:off x="5829636" y="516039"/>
            <a:ext cx="110130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Nhạc sĩ Bùi Đình Thảo</a:t>
            </a:r>
            <a:endPar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48A23343-CA48-4F5B-AEC5-DE9DADFDCCA3}"/>
              </a:ext>
            </a:extLst>
          </p:cNvPr>
          <p:cNvSpPr txBox="1"/>
          <p:nvPr/>
        </p:nvSpPr>
        <p:spPr>
          <a:xfrm>
            <a:off x="526380" y="5400878"/>
            <a:ext cx="110130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Nhạc sĩ Bùi Đình Thảo</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E6721783-3834-42EA-9B65-45A4C3829B37}"/>
              </a:ext>
            </a:extLst>
          </p:cNvPr>
          <p:cNvSpPr txBox="1"/>
          <p:nvPr/>
        </p:nvSpPr>
        <p:spPr>
          <a:xfrm>
            <a:off x="4847719" y="1633067"/>
            <a:ext cx="978010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Nhạc sĩ Bùi Đình Thảo sinh ngày 4 tháng 2 năm 1931 tại huyện Duy Tiên, tỉnh Hà Nam. Ông bắt đầu tự sáng tác từ năm 1956, ông là nhạc sĩ được đào tạo đại học chuyên ngành sáng tác tại nhạc viện Hà Nội. Thành công nhất trong sự nghiệp sáng tác của ông, là những ca khúc viết cho thiếu nhi với nhiều bài hát để lại dấu ấn trong lòng công chúng tiêu biểu như: Bà thương em, Bàn tay mẹ, em đi giữa biển vàng (lời thơ Nguyễn Đăng Khoa  - Bùi Đình Thảo),  Sách bút thân yêu ơi, hỏi Cuội, đi học (lời thơ Minh Chính…)</a:t>
            </a:r>
          </a:p>
        </p:txBody>
      </p:sp>
      <p:sp>
        <p:nvSpPr>
          <p:cNvPr id="26" name="TextBox 25">
            <a:extLst>
              <a:ext uri="{FF2B5EF4-FFF2-40B4-BE49-F238E27FC236}">
                <a16:creationId xmlns:a16="http://schemas.microsoft.com/office/drawing/2014/main" id="{3B9EFF6B-9194-4A8D-B33F-0656FF4D0F03}"/>
              </a:ext>
            </a:extLst>
          </p:cNvPr>
          <p:cNvSpPr txBox="1"/>
          <p:nvPr/>
        </p:nvSpPr>
        <p:spPr>
          <a:xfrm>
            <a:off x="4729278" y="4381500"/>
            <a:ext cx="978010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Những bài hát viết cho thiếu nhi của ông mang màu sắc dân gian rõ nétvới, giai điệu vui tươi nhẹ nhàng, nhiều luyến láy, lời ca giàu hình ảnh thường miêu tả về con người và cảnh vật thiên nhiên, quê hương, đất nước gắn liền với tình cảm hồn nhiên của trẻ em. “Em đi giữa biển vàng” là một bài hát nằm trong số 50 bài hát thiếu nhi hay nhất thế kỷ 20, do hội nhạc sĩ Việt Nam, Đài Tiếng nói Việt Nam, Đài Truyền hình Việt Nam tổ chức bình chọn năm 2020.</a:t>
            </a:r>
          </a:p>
        </p:txBody>
      </p:sp>
    </p:spTree>
    <p:extLst>
      <p:ext uri="{BB962C8B-B14F-4D97-AF65-F5344CB8AC3E}">
        <p14:creationId xmlns:p14="http://schemas.microsoft.com/office/powerpoint/2010/main" val="12870739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3"/>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402861" y="132378"/>
            <a:ext cx="206979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mẫu:</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spTree>
    <p:extLst>
      <p:ext uri="{BB962C8B-B14F-4D97-AF65-F5344CB8AC3E}">
        <p14:creationId xmlns:p14="http://schemas.microsoft.com/office/powerpoint/2010/main" val="829976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3"/>
          <a:stretch>
            <a:fillRect/>
          </a:stretch>
        </p:blipFill>
        <p:spPr>
          <a:xfrm>
            <a:off x="693366" y="416879"/>
            <a:ext cx="16227970" cy="9507913"/>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flipH="1">
            <a:off x="3511347" y="132378"/>
            <a:ext cx="9637820"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Tìm</a:t>
            </a:r>
            <a:r>
              <a:rPr lang="en-US" sz="40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a:t>
            </a: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các</a:t>
            </a:r>
            <a:r>
              <a:rPr lang="en-US" sz="40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a:t>
            </a: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ký</a:t>
            </a:r>
            <a:r>
              <a:rPr lang="en-US" sz="40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a:t>
            </a: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hiệu</a:t>
            </a:r>
            <a:r>
              <a:rPr lang="en-US" sz="40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a:t>
            </a: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có</a:t>
            </a:r>
            <a:r>
              <a:rPr lang="en-US" sz="40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a:t>
            </a: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trong</a:t>
            </a:r>
            <a:r>
              <a:rPr lang="en-US" sz="40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a:t>
            </a: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bài</a:t>
            </a:r>
            <a:r>
              <a:rPr lang="en-US" sz="40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a:t>
            </a: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hát</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spTree>
    <p:extLst>
      <p:ext uri="{BB962C8B-B14F-4D97-AF65-F5344CB8AC3E}">
        <p14:creationId xmlns:p14="http://schemas.microsoft.com/office/powerpoint/2010/main" val="3566546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3"/>
          <a:stretch>
            <a:fillRect/>
          </a:stretch>
        </p:blipFill>
        <p:spPr>
          <a:xfrm>
            <a:off x="693366" y="416879"/>
            <a:ext cx="16227970" cy="9507913"/>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flipH="1">
            <a:off x="3511347" y="132378"/>
            <a:ext cx="9637820"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Đọc</a:t>
            </a:r>
            <a:r>
              <a:rPr lang="en-US" sz="40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a:t>
            </a: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thầm</a:t>
            </a:r>
            <a:r>
              <a:rPr lang="en-US" sz="40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a:t>
            </a: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lời</a:t>
            </a:r>
            <a:r>
              <a:rPr lang="en-US" sz="40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ca </a:t>
            </a: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và</a:t>
            </a:r>
            <a:r>
              <a:rPr lang="en-US" sz="40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chia </a:t>
            </a: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câu</a:t>
            </a:r>
            <a:r>
              <a:rPr lang="en-US" sz="40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a:t>
            </a: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cho</a:t>
            </a:r>
            <a:r>
              <a:rPr lang="en-US" sz="40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a:t>
            </a: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bài</a:t>
            </a:r>
            <a:r>
              <a:rPr lang="en-US" sz="4000" b="1" dirty="0"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a:t>
            </a:r>
            <a:r>
              <a:rPr lang="en-US" sz="4000" b="1" dirty="0" err="1" smtClean="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hát</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spTree>
    <p:extLst>
      <p:ext uri="{BB962C8B-B14F-4D97-AF65-F5344CB8AC3E}">
        <p14:creationId xmlns:p14="http://schemas.microsoft.com/office/powerpoint/2010/main" val="7698597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Administrator\Desktop\1546057363994_gat_l.png">
            <a:extLst>
              <a:ext uri="{FF2B5EF4-FFF2-40B4-BE49-F238E27FC236}">
                <a16:creationId xmlns:a16="http://schemas.microsoft.com/office/drawing/2014/main" id="{7D0F4EDB-7D2F-4B23-A346-02F8EBA58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2989" y="5448300"/>
            <a:ext cx="3571445" cy="4267200"/>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981200" y="441679"/>
            <a:ext cx="2132315" cy="646331"/>
          </a:xfrm>
          <a:prstGeom prst="rect">
            <a:avLst/>
          </a:prstGeom>
          <a:noFill/>
        </p:spPr>
        <p:txBody>
          <a:bodyPr wrap="none" lIns="91440" tIns="45720" rIns="91440" bIns="45720">
            <a:spAutoFit/>
          </a:bodyPr>
          <a:lstStyle/>
          <a:p>
            <a:pPr algn="ctr"/>
            <a:r>
              <a:rPr lang="vi-VN" sz="3600" b="1" cap="none" spc="0">
                <a:ln w="0"/>
                <a:effectLst>
                  <a:outerShdw blurRad="38100" dist="19050" dir="2700000" algn="tl" rotWithShape="0">
                    <a:schemeClr val="dk1">
                      <a:alpha val="40000"/>
                    </a:schemeClr>
                  </a:outerShdw>
                </a:effectLst>
                <a:latin typeface="+mj-lt"/>
              </a:rPr>
              <a:t>Đọc lời ca</a:t>
            </a:r>
            <a:endParaRPr lang="en-US" sz="3600" b="1" cap="none" spc="0">
              <a:ln w="0"/>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A382CE5D-AE4B-4574-8646-69D5EF22A84B}"/>
              </a:ext>
            </a:extLst>
          </p:cNvPr>
          <p:cNvSpPr/>
          <p:nvPr/>
        </p:nvSpPr>
        <p:spPr>
          <a:xfrm>
            <a:off x="4343400" y="1177343"/>
            <a:ext cx="7239000" cy="646331"/>
          </a:xfrm>
          <a:prstGeom prst="rect">
            <a:avLst/>
          </a:prstGeom>
          <a:noFill/>
        </p:spPr>
        <p:txBody>
          <a:bodyPr wrap="squar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Em đi giữa biển vàng</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3" name="Rectangle 12">
            <a:extLst>
              <a:ext uri="{FF2B5EF4-FFF2-40B4-BE49-F238E27FC236}">
                <a16:creationId xmlns:a16="http://schemas.microsoft.com/office/drawing/2014/main" id="{417E629D-9057-4699-81E4-49C3D25D3DD9}"/>
              </a:ext>
            </a:extLst>
          </p:cNvPr>
          <p:cNvSpPr/>
          <p:nvPr/>
        </p:nvSpPr>
        <p:spPr>
          <a:xfrm>
            <a:off x="9144000" y="1808153"/>
            <a:ext cx="5960434" cy="830997"/>
          </a:xfrm>
          <a:prstGeom prst="rect">
            <a:avLst/>
          </a:prstGeom>
          <a:noFill/>
        </p:spPr>
        <p:txBody>
          <a:bodyPr wrap="square" lIns="91440" tIns="45720" rIns="91440" bIns="45720">
            <a:spAutoFit/>
          </a:bodyPr>
          <a:lstStyle/>
          <a:p>
            <a:pPr algn="ctr"/>
            <a:r>
              <a:rPr lang="vi-VN" sz="2400" cap="none" spc="0">
                <a:ln w="0"/>
                <a:effectLst>
                  <a:outerShdw blurRad="38100" dist="19050" dir="2700000" algn="tl" rotWithShape="0">
                    <a:schemeClr val="dk1">
                      <a:alpha val="40000"/>
                    </a:schemeClr>
                  </a:outerShdw>
                </a:effectLst>
                <a:latin typeface="+mj-lt"/>
              </a:rPr>
              <a:t>Nhạc: Bùi Đình Thảo</a:t>
            </a:r>
          </a:p>
          <a:p>
            <a:pPr algn="ctr"/>
            <a:r>
              <a:rPr lang="vi-VN" sz="2400">
                <a:ln w="0"/>
                <a:effectLst>
                  <a:outerShdw blurRad="38100" dist="19050" dir="2700000" algn="tl" rotWithShape="0">
                    <a:schemeClr val="dk1">
                      <a:alpha val="40000"/>
                    </a:schemeClr>
                  </a:outerShdw>
                </a:effectLst>
                <a:latin typeface="+mj-lt"/>
              </a:rPr>
              <a:t>Lời: Nguyễn Khoa Đăng – Bùi Đình Thảo</a:t>
            </a:r>
            <a:endParaRPr lang="en-US" sz="2400" cap="none" spc="0">
              <a:ln w="0"/>
              <a:effectLst>
                <a:outerShdw blurRad="38100" dist="19050" dir="2700000" algn="tl" rotWithShape="0">
                  <a:schemeClr val="dk1">
                    <a:alpha val="40000"/>
                  </a:schemeClr>
                </a:outerShdw>
              </a:effectLst>
              <a:latin typeface="+mj-lt"/>
            </a:endParaRPr>
          </a:p>
        </p:txBody>
      </p:sp>
      <p:sp>
        <p:nvSpPr>
          <p:cNvPr id="15" name="TextBox 14">
            <a:extLst>
              <a:ext uri="{FF2B5EF4-FFF2-40B4-BE49-F238E27FC236}">
                <a16:creationId xmlns:a16="http://schemas.microsoft.com/office/drawing/2014/main" id="{F3F870BF-F288-4F48-B128-611712C93C58}"/>
              </a:ext>
            </a:extLst>
          </p:cNvPr>
          <p:cNvSpPr txBox="1"/>
          <p:nvPr/>
        </p:nvSpPr>
        <p:spPr>
          <a:xfrm>
            <a:off x="2963688" y="2956221"/>
            <a:ext cx="10371312" cy="3108543"/>
          </a:xfrm>
          <a:prstGeom prst="rect">
            <a:avLst/>
          </a:prstGeom>
          <a:noFill/>
        </p:spPr>
        <p:txBody>
          <a:bodyPr wrap="square">
            <a:spAutoFit/>
          </a:bodyPr>
          <a:lstStyle/>
          <a:p>
            <a:r>
              <a:rPr lang="vi-VN" sz="2800">
                <a:latin typeface="+mj-lt"/>
              </a:rPr>
              <a:t>Câu 1: Em đi giữa biển vàng, nghe mênh mang trên đồng lúa hát. </a:t>
            </a:r>
          </a:p>
          <a:p>
            <a:r>
              <a:rPr lang="vi-VN" sz="2800">
                <a:latin typeface="+mj-lt"/>
              </a:rPr>
              <a:t>Câu 2: Hương lúa chín thoang thoảng bay làm lung lay hàng cột điện, làm xao động cả rặng cây. </a:t>
            </a:r>
          </a:p>
          <a:p>
            <a:r>
              <a:rPr lang="vi-VN" sz="2800">
                <a:latin typeface="+mj-lt"/>
              </a:rPr>
              <a:t>Câu 3: Em đi giữa biển vàng, nghe mênh mang trên đồng lúa hát.</a:t>
            </a:r>
          </a:p>
          <a:p>
            <a:r>
              <a:rPr lang="vi-VN" sz="2800">
                <a:latin typeface="+mj-lt"/>
              </a:rPr>
              <a:t>Câu 4: Bông lúa trĩu i trong lòng tay như đựng đầy mưa gió nắng, </a:t>
            </a:r>
          </a:p>
          <a:p>
            <a:r>
              <a:rPr lang="vi-VN" sz="2800">
                <a:latin typeface="+mj-lt"/>
              </a:rPr>
              <a:t>Câu 5: Như mang nặng giọt mồ hôi của bao người nuôi lúa lớn lúa ơi!</a:t>
            </a:r>
          </a:p>
          <a:p>
            <a:r>
              <a:rPr lang="vi-VN" sz="2800">
                <a:latin typeface="+mj-lt"/>
              </a:rPr>
              <a:t>Câu 6: Của bao người nuôi lúa lớn lúa ơi! </a:t>
            </a:r>
          </a:p>
        </p:txBody>
      </p:sp>
    </p:spTree>
    <p:extLst>
      <p:ext uri="{BB962C8B-B14F-4D97-AF65-F5344CB8AC3E}">
        <p14:creationId xmlns:p14="http://schemas.microsoft.com/office/powerpoint/2010/main" val="18642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4"/>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4850636"/>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203101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Học</a:t>
            </a:r>
            <a:r>
              <a:rPr kumimoji="0" lang="en-US" sz="5400" b="1" i="0" u="none" strike="noStrike" kern="1200" cap="none" spc="0" normalizeH="0" noProof="0" dirty="0" smtClean="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a:t>
            </a:r>
            <a:r>
              <a:rPr kumimoji="0" lang="en-US" sz="5400" b="1" i="0" u="none" strike="noStrike" kern="1200" cap="none" spc="0" normalizeH="0" noProof="0" dirty="0" err="1" smtClean="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a:t>
            </a:r>
            <a:r>
              <a:rPr kumimoji="0" lang="en-US" sz="5400" b="1" i="0" u="none" strike="noStrike" kern="1200" cap="none" spc="0" normalizeH="0" noProof="0" dirty="0" smtClean="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a:t>
            </a:r>
            <a:r>
              <a:rPr kumimoji="0" lang="en-US" sz="5400" b="1" i="0" u="none" strike="noStrike" kern="1200" cap="none" spc="0" normalizeH="0" noProof="0" dirty="0" err="1" smtClean="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từng</a:t>
            </a:r>
            <a:r>
              <a:rPr kumimoji="0" lang="en-US" sz="5400" b="1" i="0" u="none" strike="noStrike" kern="1200" cap="none" spc="0" normalizeH="0" noProof="0" dirty="0" smtClean="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a:t>
            </a:r>
            <a:r>
              <a:rPr kumimoji="0" lang="en-US" sz="5400" b="1" i="0" u="none" strike="noStrike" kern="1200" cap="none" spc="0" normalizeH="0" noProof="0" dirty="0" err="1" smtClean="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câu</a:t>
            </a:r>
            <a:endParaRPr kumimoji="0" lang="en-US" sz="5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0951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3"/>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sp>
        <p:nvSpPr>
          <p:cNvPr id="33" name="Rectangle 32">
            <a:extLst>
              <a:ext uri="{FF2B5EF4-FFF2-40B4-BE49-F238E27FC236}">
                <a16:creationId xmlns:a16="http://schemas.microsoft.com/office/drawing/2014/main" id="{269D41F6-50FB-4ADC-8096-4815100CF851}"/>
              </a:ext>
            </a:extLst>
          </p:cNvPr>
          <p:cNvSpPr/>
          <p:nvPr/>
        </p:nvSpPr>
        <p:spPr>
          <a:xfrm>
            <a:off x="-1232665" y="17159"/>
            <a:ext cx="8068612"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kết hợp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vỗ tay theo nhịp</a:t>
            </a:r>
            <a:endParaRPr kumimoji="0" lang="en-US"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8426116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1767</TotalTime>
  <Words>969</Words>
  <Application>Microsoft Office PowerPoint</Application>
  <PresentationFormat>Custom</PresentationFormat>
  <Paragraphs>78</Paragraphs>
  <Slides>10</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10</vt:i4>
      </vt:variant>
    </vt:vector>
  </HeadingPairs>
  <TitlesOfParts>
    <vt:vector size="17" baseType="lpstr">
      <vt:lpstr>Calibri Light</vt:lpstr>
      <vt:lpstr>Calibri</vt:lpstr>
      <vt:lpstr>Arial</vt:lpstr>
      <vt:lpstr>Times New Roman</vt:lpstr>
      <vt:lpstr>2_Office Theme</vt:lpstr>
      <vt:lpstr>7_Office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Lời chúc nhân dịp</dc:title>
  <dc:creator>NT</dc:creator>
  <cp:lastModifiedBy>Windows User</cp:lastModifiedBy>
  <cp:revision>73</cp:revision>
  <dcterms:created xsi:type="dcterms:W3CDTF">2006-08-16T00:00:00Z</dcterms:created>
  <dcterms:modified xsi:type="dcterms:W3CDTF">2025-02-20T15:51:02Z</dcterms:modified>
  <dc:identifier>DAFNYV3U0-c</dc:identifier>
</cp:coreProperties>
</file>