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6" r:id="rId3"/>
    <p:sldMasterId id="2147483710" r:id="rId4"/>
  </p:sldMasterIdLst>
  <p:notesMasterIdLst>
    <p:notesMasterId r:id="rId12"/>
  </p:notesMasterIdLst>
  <p:sldIdLst>
    <p:sldId id="268" r:id="rId5"/>
    <p:sldId id="258" r:id="rId6"/>
    <p:sldId id="270" r:id="rId7"/>
    <p:sldId id="262" r:id="rId8"/>
    <p:sldId id="271" r:id="rId9"/>
    <p:sldId id="272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7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42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1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60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6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09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12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5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7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12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91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35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11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32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394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97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23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1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1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01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66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13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82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3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5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7A9B-26C1-4E98-A1E0-041C17748EA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0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22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8380" y="1463876"/>
            <a:ext cx="744397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9970" y="565103"/>
            <a:ext cx="1471878" cy="640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noProof="0" smtClean="0">
                <a:solidFill>
                  <a:srgbClr val="FF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52" y="0"/>
            <a:ext cx="3006247" cy="977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7891" cy="1255850"/>
          </a:xfrm>
          <a:prstGeom prst="rect">
            <a:avLst/>
          </a:prstGeom>
        </p:spPr>
      </p:pic>
      <p:pic>
        <p:nvPicPr>
          <p:cNvPr id="7" name="Picture 6" descr="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025" y="6367035"/>
            <a:ext cx="510579" cy="49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8855"/>
            <a:ext cx="510579" cy="49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4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4" y="4312915"/>
            <a:ext cx="2587757" cy="25450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60" y="4716723"/>
            <a:ext cx="2177179" cy="21412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" y="792889"/>
            <a:ext cx="12182026" cy="3311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5385" y="431291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mẫu giai điệu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2747" y="0"/>
            <a:ext cx="5636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Hoạt động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 thực hành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Nghe và vận động nhanh - chậm theo giai điệu (Lớp 3 - Chủ đề 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62185" y="51777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53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4" y="4312915"/>
            <a:ext cx="2587757" cy="25450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60" y="4716723"/>
            <a:ext cx="2177179" cy="21412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4" y="2001508"/>
            <a:ext cx="11818430" cy="23114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89257"/>
            <a:ext cx="9597482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Nhóm 1 vận động nhanh – chậm.</a:t>
            </a:r>
            <a:b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Nhóm 2 vỗ tay, gõ đệm nhanh – chậm theo giai điệu.</a:t>
            </a:r>
            <a:b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Nhóm 3 chuyển động theo hình làn sóng nhanh – chậm cùng giai điệu.</a:t>
            </a:r>
            <a:endParaRPr lang="en-US" sz="2400" dirty="0"/>
          </a:p>
        </p:txBody>
      </p:sp>
      <p:pic>
        <p:nvPicPr>
          <p:cNvPr id="6" name="Nghe và vận động nhanh - chậm theo giai điệu (Lớp 3 - Chủ đề 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62185" y="51777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68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9499" y="4401385"/>
            <a:ext cx="6311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Hát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đối đáp, hoà giọng theo màu chữ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 phân vai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63" y="0"/>
            <a:ext cx="9456236" cy="4293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7063" y="563137"/>
            <a:ext cx="102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6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nữ</a:t>
            </a:r>
            <a:endParaRPr lang="en-US" dirty="0">
              <a:solidFill>
                <a:srgbClr val="D636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67026" y="378471"/>
            <a:ext cx="102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8C8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nam</a:t>
            </a:r>
            <a:endParaRPr lang="en-US" dirty="0">
              <a:solidFill>
                <a:srgbClr val="68C8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2224" y="3685477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6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nữ và </a:t>
            </a:r>
            <a:r>
              <a:rPr lang="en-US" dirty="0" smtClean="0">
                <a:solidFill>
                  <a:srgbClr val="46BB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nam</a:t>
            </a:r>
            <a:endParaRPr lang="en-US" dirty="0">
              <a:solidFill>
                <a:srgbClr val="46BB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HUC NHAC TREN NUOG XA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21298" y="5328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5126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42" y="1929162"/>
            <a:ext cx="5196258" cy="49288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50685"/>
            <a:ext cx="7009518" cy="4807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94719" cy="1159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3919" y="1567667"/>
            <a:ext cx="6551794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thể 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 động tác ru em theo giai điệu bài hát.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42" y="1929162"/>
            <a:ext cx="5196258" cy="49288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50685"/>
            <a:ext cx="7009518" cy="48073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009864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rò 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 </a:t>
            </a:r>
            <a:r>
              <a:rPr lang="en-US" sz="2400" b="1" i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“Sắm vai</a:t>
            </a:r>
            <a:r>
              <a:rPr lang="en-US" sz="2400" b="1" i="1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r>
              <a:rPr lang="en-US" sz="24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át 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câu hát khi ru em, hoặc </a:t>
            </a:r>
            <a:r>
              <a:rPr lang="en-US" sz="24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 một từ </a:t>
            </a:r>
            <a:r>
              <a:rPr lang="en-US" sz="2400" i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“À ơi…!/ Ầu ơ…!”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theo ý thích của cá nhân/ nhóm và thể hiện được sự nhẹ nhàng, âu yếm, trìu mến khi hát ru em.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279032"/>
            <a:ext cx="6984380" cy="237495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137CD"/>
              </a:solidFill>
              <a:effectLst/>
              <a:uLnTx/>
              <a:uFillTx/>
              <a:latin typeface="#9Slide05 Dancing Script" panose="03080800040507000D00" pitchFamily="66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45" y="2552917"/>
            <a:ext cx="6958730" cy="4215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49045" cy="68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8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123</Words>
  <Application>Microsoft Office PowerPoint</Application>
  <PresentationFormat>Widescreen</PresentationFormat>
  <Paragraphs>12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#9Slide05 Dancing Script</vt:lpstr>
      <vt:lpstr>Arial</vt:lpstr>
      <vt:lpstr>Calibri</vt:lpstr>
      <vt:lpstr>Calibri Light</vt:lpstr>
      <vt:lpstr>Times New Roman</vt:lpstr>
      <vt:lpstr>Office Theme</vt:lpstr>
      <vt:lpstr>3_Office Theme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32</cp:revision>
  <dcterms:created xsi:type="dcterms:W3CDTF">2022-04-04T07:27:39Z</dcterms:created>
  <dcterms:modified xsi:type="dcterms:W3CDTF">2025-12-21T14:21:20Z</dcterms:modified>
</cp:coreProperties>
</file>