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34" r:id="rId3"/>
  </p:sldMasterIdLst>
  <p:notesMasterIdLst>
    <p:notesMasterId r:id="rId14"/>
  </p:notesMasterIdLst>
  <p:sldIdLst>
    <p:sldId id="297" r:id="rId4"/>
    <p:sldId id="289" r:id="rId5"/>
    <p:sldId id="290" r:id="rId6"/>
    <p:sldId id="299" r:id="rId7"/>
    <p:sldId id="300" r:id="rId8"/>
    <p:sldId id="301" r:id="rId9"/>
    <p:sldId id="304" r:id="rId10"/>
    <p:sldId id="302" r:id="rId11"/>
    <p:sldId id="303"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2" d="100"/>
          <a:sy n="72" d="100"/>
        </p:scale>
        <p:origin x="5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57530" y="788015"/>
            <a:ext cx="2478157" cy="707886"/>
          </a:xfrm>
          <a:prstGeom prst="rect">
            <a:avLst/>
          </a:prstGeom>
        </p:spPr>
        <p:txBody>
          <a:bodyPr wrap="square">
            <a:spAutoFit/>
          </a:bodyPr>
          <a:lstStyle/>
          <a:p>
            <a:r>
              <a:rPr lang="en-US" sz="4000" b="1" dirty="0">
                <a:latin typeface="Times New Roman" panose="02020603050405020304" pitchFamily="18" charset="0"/>
                <a:ea typeface="Calibri" panose="020F0502020204030204" pitchFamily="34" charset="0"/>
              </a:rPr>
              <a:t>Trò </a:t>
            </a:r>
            <a:r>
              <a:rPr lang="en-US" sz="4000" b="1" dirty="0" err="1">
                <a:latin typeface="Times New Roman" panose="02020603050405020304" pitchFamily="18" charset="0"/>
                <a:ea typeface="Calibri" panose="020F0502020204030204" pitchFamily="34" charset="0"/>
              </a:rPr>
              <a:t>chơi</a:t>
            </a:r>
            <a:r>
              <a:rPr lang="en-US" sz="4000" b="1" dirty="0" smtClean="0">
                <a:latin typeface="Times New Roman" panose="02020603050405020304" pitchFamily="18" charset="0"/>
                <a:ea typeface="Calibri" panose="020F0502020204030204" pitchFamily="34" charset="0"/>
              </a:rPr>
              <a:t>:</a:t>
            </a:r>
            <a:endParaRPr lang="en-US" sz="40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smtClean="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smtClean="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502" y="1621484"/>
            <a:ext cx="4504615" cy="976748"/>
          </a:xfrm>
          <a:prstGeom prst="rect">
            <a:avLst/>
          </a:prstGeom>
        </p:spPr>
      </p:pic>
      <p:sp>
        <p:nvSpPr>
          <p:cNvPr id="4" name="TextBox 3"/>
          <p:cNvSpPr txBox="1"/>
          <p:nvPr/>
        </p:nvSpPr>
        <p:spPr>
          <a:xfrm>
            <a:off x="2884263" y="6614901"/>
            <a:ext cx="2564782" cy="307777"/>
          </a:xfrm>
          <a:prstGeom prst="rect">
            <a:avLst/>
          </a:prstGeom>
          <a:noFill/>
        </p:spPr>
        <p:txBody>
          <a:bodyPr wrap="square" rtlCol="0">
            <a:spAutoFit/>
          </a:bodyPr>
          <a:lstStyle/>
          <a:p>
            <a:r>
              <a:rPr lang="en-US" sz="1400" i="1" dirty="0" smtClean="0">
                <a:solidFill>
                  <a:srgbClr val="FF0000"/>
                </a:solidFill>
                <a:latin typeface="Times New Roman" panose="02020603050405020304" pitchFamily="18" charset="0"/>
                <a:cs typeface="Times New Roman" panose="02020603050405020304" pitchFamily="18" charset="0"/>
              </a:rPr>
              <a:t>Chú ý hỏi song mới nêu giáo dục</a:t>
            </a:r>
            <a:endParaRPr lang="en-US"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9517" y="76989"/>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a:t>
            </a:r>
            <a:r>
              <a:rPr lang="en-US" sz="2000" dirty="0" smtClean="0">
                <a:solidFill>
                  <a:srgbClr val="242021"/>
                </a:solidFill>
                <a:latin typeface="Times New Roman" panose="02020603050405020304" pitchFamily="18" charset="0"/>
                <a:ea typeface="Calibri" panose="020F0502020204030204" pitchFamily="34" charset="0"/>
              </a:rPr>
              <a:t>đọc </a:t>
            </a:r>
            <a:r>
              <a:rPr lang="en-US" sz="2000" dirty="0">
                <a:solidFill>
                  <a:srgbClr val="242021"/>
                </a:solidFill>
                <a:latin typeface="Times New Roman" panose="02020603050405020304" pitchFamily="18" charset="0"/>
                <a:ea typeface="Calibri" panose="020F0502020204030204" pitchFamily="34" charset="0"/>
              </a:rPr>
              <a:t>lời </a:t>
            </a:r>
            <a:r>
              <a:rPr lang="en-US" sz="2000" dirty="0" smtClean="0">
                <a:solidFill>
                  <a:srgbClr val="242021"/>
                </a:solidFill>
                <a:latin typeface="Times New Roman" panose="02020603050405020304" pitchFamily="18" charset="0"/>
                <a:ea typeface="Calibri" panose="020F0502020204030204" pitchFamily="34" charset="0"/>
              </a:rPr>
              <a:t>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smtClean="0">
                <a:solidFill>
                  <a:srgbClr val="242021"/>
                </a:solidFill>
                <a:latin typeface="Times New Roman" panose="02020603050405020304" pitchFamily="18" charset="0"/>
                <a:ea typeface="Calibri" panose="020F0502020204030204" pitchFamily="34" charset="0"/>
              </a:rPr>
              <a:t>GV đọc </a:t>
            </a:r>
            <a:r>
              <a:rPr lang="en-US" sz="2000" dirty="0">
                <a:solidFill>
                  <a:srgbClr val="242021"/>
                </a:solidFill>
                <a:latin typeface="Times New Roman" panose="02020603050405020304" pitchFamily="18" charset="0"/>
                <a:ea typeface="Calibri" panose="020F0502020204030204" pitchFamily="34" charset="0"/>
              </a:rPr>
              <a:t>lời </a:t>
            </a:r>
            <a:r>
              <a:rPr lang="en-US" sz="2000" dirty="0" smtClean="0">
                <a:solidFill>
                  <a:srgbClr val="242021"/>
                </a:solidFill>
                <a:latin typeface="Times New Roman" panose="02020603050405020304" pitchFamily="18" charset="0"/>
                <a:ea typeface="Calibri" panose="020F0502020204030204" pitchFamily="34" charset="0"/>
              </a:rPr>
              <a:t>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spTree>
    <p:extLst>
      <p:ext uri="{BB962C8B-B14F-4D97-AF65-F5344CB8AC3E}">
        <p14:creationId xmlns:p14="http://schemas.microsoft.com/office/powerpoint/2010/main" val="3926660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 </a:t>
            </a: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3794629" cy="369332"/>
          </a:xfrm>
          <a:prstGeom prst="rect">
            <a:avLst/>
          </a:prstGeom>
        </p:spPr>
        <p:txBody>
          <a:bodyPr wrap="none">
            <a:spAutoFit/>
          </a:bodyPr>
          <a:lstStyle/>
          <a:p>
            <a:r>
              <a:rPr lang="pt-BR" dirty="0" smtClean="0">
                <a:solidFill>
                  <a:srgbClr val="000000"/>
                </a:solidFill>
                <a:latin typeface="Times New Roman" panose="02020603050405020304" pitchFamily="18" charset="0"/>
                <a:ea typeface="Calibri" panose="020F0502020204030204" pitchFamily="34" charset="0"/>
              </a:rPr>
              <a:t>Đọc hoặc cho nghe kể mẫu câu chuyện</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spTree>
    <p:extLst>
      <p:ext uri="{BB962C8B-B14F-4D97-AF65-F5344CB8AC3E}">
        <p14:creationId xmlns:p14="http://schemas.microsoft.com/office/powerpoint/2010/main" val="524251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19385" y="2105042"/>
            <a:ext cx="4543231" cy="707886"/>
          </a:xfrm>
          <a:prstGeom prst="rect">
            <a:avLst/>
          </a:prstGeom>
        </p:spPr>
        <p:txBody>
          <a:bodyPr wrap="none">
            <a:spAutoFit/>
          </a:bodyPr>
          <a:lstStyle/>
          <a:p>
            <a:r>
              <a:rPr lang="pt-BR" sz="4000" dirty="0" smtClean="0">
                <a:solidFill>
                  <a:srgbClr val="000000"/>
                </a:solidFill>
                <a:latin typeface="Times New Roman" panose="02020603050405020304" pitchFamily="18" charset="0"/>
                <a:ea typeface="Calibri" panose="020F0502020204030204" pitchFamily="34" charset="0"/>
              </a:rPr>
              <a:t>HS kể lại câu chuyện</a:t>
            </a:r>
            <a:endParaRPr lang="en-US" sz="4000" dirty="0"/>
          </a:p>
        </p:txBody>
      </p:sp>
    </p:spTree>
    <p:extLst>
      <p:ext uri="{BB962C8B-B14F-4D97-AF65-F5344CB8AC3E}">
        <p14:creationId xmlns:p14="http://schemas.microsoft.com/office/powerpoint/2010/main" val="863359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smtClean="0">
                <a:solidFill>
                  <a:srgbClr val="FF0000"/>
                </a:solidFill>
                <a:latin typeface="Times New Roman" panose="02020603050405020304" pitchFamily="18" charset="0"/>
                <a:ea typeface="Calibri" panose="020F0502020204030204" pitchFamily="34" charset="0"/>
              </a:rPr>
              <a:t>+ </a:t>
            </a:r>
            <a:r>
              <a:rPr lang="en-US" b="1" i="1" dirty="0">
                <a:solidFill>
                  <a:srgbClr val="FF0000"/>
                </a:solidFill>
                <a:latin typeface="Times New Roman" panose="02020603050405020304" pitchFamily="18" charset="0"/>
                <a:ea typeface="Calibri" panose="020F0502020204030204" pitchFamily="34" charset="0"/>
              </a:rPr>
              <a:t>1 HS trả lời (Hát ru là câu hát dân ca, là câu hát </a:t>
            </a:r>
            <a:r>
              <a:rPr lang="en-US" b="1" i="1" dirty="0" smtClean="0">
                <a:solidFill>
                  <a:srgbClr val="FF0000"/>
                </a:solidFill>
                <a:latin typeface="Times New Roman" panose="02020603050405020304" pitchFamily="18" charset="0"/>
                <a:ea typeface="Calibri" panose="020F0502020204030204" pitchFamily="34" charset="0"/>
              </a:rPr>
              <a:t>dùng để </a:t>
            </a:r>
            <a:r>
              <a:rPr lang="en-US" b="1" i="1" dirty="0">
                <a:solidFill>
                  <a:srgbClr val="FF0000"/>
                </a:solidFill>
                <a:latin typeface="Times New Roman" panose="02020603050405020304" pitchFamily="18" charset="0"/>
                <a:ea typeface="Calibri" panose="020F0502020204030204" pitchFamily="34" charset="0"/>
              </a:rPr>
              <a:t>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spTree>
    <p:extLst>
      <p:ext uri="{BB962C8B-B14F-4D97-AF65-F5344CB8AC3E}">
        <p14:creationId xmlns:p14="http://schemas.microsoft.com/office/powerpoint/2010/main" val="2538388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1565" y="2113611"/>
            <a:ext cx="10031895" cy="1323439"/>
          </a:xfrm>
          <a:prstGeom prst="rect">
            <a:avLst/>
          </a:prstGeom>
        </p:spPr>
        <p:txBody>
          <a:bodyPr wrap="square">
            <a:spAutoFit/>
          </a:bodyPr>
          <a:lstStyle/>
          <a:p>
            <a:r>
              <a:rPr lang="en-US" sz="4000" dirty="0">
                <a:solidFill>
                  <a:srgbClr val="242021"/>
                </a:solidFill>
                <a:latin typeface="Times New Roman" panose="02020603050405020304" pitchFamily="18" charset="0"/>
                <a:ea typeface="Calibri" panose="020F0502020204030204" pitchFamily="34" charset="0"/>
              </a:rPr>
              <a:t>N</a:t>
            </a:r>
            <a:r>
              <a:rPr lang="en-US" sz="4000" dirty="0" smtClean="0">
                <a:solidFill>
                  <a:srgbClr val="242021"/>
                </a:solidFill>
                <a:latin typeface="Times New Roman" panose="02020603050405020304" pitchFamily="18" charset="0"/>
                <a:ea typeface="Calibri" panose="020F0502020204030204" pitchFamily="34" charset="0"/>
              </a:rPr>
              <a:t>ghe </a:t>
            </a:r>
            <a:r>
              <a:rPr lang="en-US" sz="4000" dirty="0">
                <a:solidFill>
                  <a:srgbClr val="242021"/>
                </a:solidFill>
                <a:latin typeface="Times New Roman" panose="02020603050405020304" pitchFamily="18" charset="0"/>
                <a:ea typeface="Calibri" panose="020F0502020204030204" pitchFamily="34" charset="0"/>
              </a:rPr>
              <a:t>bài hát </a:t>
            </a:r>
            <a:r>
              <a:rPr lang="en-US" sz="4000" i="1" dirty="0">
                <a:solidFill>
                  <a:srgbClr val="242021"/>
                </a:solidFill>
                <a:latin typeface="Times New Roman" panose="02020603050405020304" pitchFamily="18" charset="0"/>
                <a:ea typeface="Calibri" panose="020F0502020204030204" pitchFamily="34" charset="0"/>
              </a:rPr>
              <a:t>Ru em</a:t>
            </a:r>
            <a:r>
              <a:rPr lang="en-US" sz="4000" dirty="0">
                <a:solidFill>
                  <a:srgbClr val="242021"/>
                </a:solidFill>
                <a:latin typeface="Times New Roman" panose="02020603050405020304" pitchFamily="18" charset="0"/>
                <a:ea typeface="Calibri" panose="020F0502020204030204" pitchFamily="34" charset="0"/>
              </a:rPr>
              <a:t>, dân ca Xê-đăng.</a:t>
            </a:r>
            <a:br>
              <a:rPr lang="en-US" sz="4000" dirty="0">
                <a:solidFill>
                  <a:srgbClr val="242021"/>
                </a:solidFill>
                <a:latin typeface="Times New Roman" panose="02020603050405020304" pitchFamily="18" charset="0"/>
                <a:ea typeface="Calibri" panose="020F0502020204030204" pitchFamily="34" charset="0"/>
              </a:rPr>
            </a:br>
            <a:endParaRPr lang="en-US" sz="4000" dirty="0"/>
          </a:p>
        </p:txBody>
      </p:sp>
    </p:spTree>
    <p:extLst>
      <p:ext uri="{BB962C8B-B14F-4D97-AF65-F5344CB8AC3E}">
        <p14:creationId xmlns:p14="http://schemas.microsoft.com/office/powerpoint/2010/main" val="334632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384</Words>
  <Application>Microsoft Office PowerPoint</Application>
  <PresentationFormat>Widescreen</PresentationFormat>
  <Paragraphs>26</Paragraphs>
  <Slides>10</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#9Slide05 Dancing Script</vt:lpstr>
      <vt:lpstr>Arial</vt:lpstr>
      <vt:lpstr>Calibri</vt:lpstr>
      <vt:lpstr>Times New Roman</vt:lpstr>
      <vt:lpstr>5_Office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65</cp:revision>
  <dcterms:created xsi:type="dcterms:W3CDTF">2022-04-04T11:47:32Z</dcterms:created>
  <dcterms:modified xsi:type="dcterms:W3CDTF">2025-12-21T13:59:24Z</dcterms:modified>
</cp:coreProperties>
</file>