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73" r:id="rId3"/>
    <p:sldId id="290" r:id="rId4"/>
    <p:sldId id="280" r:id="rId5"/>
    <p:sldId id="286" r:id="rId6"/>
    <p:sldId id="287" r:id="rId7"/>
    <p:sldId id="291" r:id="rId8"/>
    <p:sldId id="288" r:id="rId9"/>
    <p:sldId id="292" r:id="rId10"/>
    <p:sldId id="293" r:id="rId11"/>
    <p:sldId id="294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12/21/2025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871" cy="126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05613" y="3477080"/>
            <a:ext cx="2662518" cy="1452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to hoặc nhanh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2420" y="3913645"/>
            <a:ext cx="1925893" cy="846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nhỏ hoặc chậm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854" y="3323064"/>
            <a:ext cx="3534936" cy="3534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5367" y="2943922"/>
            <a:ext cx="3676633" cy="39140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37057" y="615681"/>
            <a:ext cx="653255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 tay nhanh – chậm, to – nhỏ theo hình tiết tấu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57" y="1495484"/>
            <a:ext cx="6274869" cy="572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85" y="2580903"/>
            <a:ext cx="5867412" cy="5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5138" y="92643"/>
            <a:ext cx="127470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5557" y="872719"/>
            <a:ext cx="6494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THỂ HIỆN CÁC HÌNH TIẾT TẤU BẰNG NHẠC CỤ </a:t>
            </a: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en-US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32702" y="52014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6" y="1434676"/>
            <a:ext cx="12286635" cy="2658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6536" y="1203844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3269" y="188388"/>
            <a:ext cx="74713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2" y="0"/>
            <a:ext cx="10270273" cy="3412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4273" y="322055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ight Brace 17"/>
          <p:cNvSpPr/>
          <p:nvPr/>
        </p:nvSpPr>
        <p:spPr>
          <a:xfrm rot="5400000">
            <a:off x="4953576" y="-1244014"/>
            <a:ext cx="2823822" cy="9054791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257" y="38979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6" y="1124253"/>
            <a:ext cx="8659715" cy="190497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5400000">
            <a:off x="5717505" y="-1334882"/>
            <a:ext cx="1798300" cy="8728220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4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3" y="37231"/>
            <a:ext cx="9419407" cy="4464699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100361" y="434898"/>
            <a:ext cx="1773045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600" y="835774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100362" y="2222303"/>
            <a:ext cx="1773044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600" y="2623179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361" y="4574160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9323" y="128381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7703" y="70008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5834" cy="4750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5834" y="165203"/>
            <a:ext cx="571823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48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0"/>
            <a:ext cx="8675559" cy="26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129</Words>
  <Application>Microsoft Office PowerPoint</Application>
  <PresentationFormat>Widescreen</PresentationFormat>
  <Paragraphs>21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47</cp:revision>
  <dcterms:created xsi:type="dcterms:W3CDTF">2022-04-04T11:47:32Z</dcterms:created>
  <dcterms:modified xsi:type="dcterms:W3CDTF">2025-12-21T13:39:01Z</dcterms:modified>
</cp:coreProperties>
</file>