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0"/>
  </p:notesMasterIdLst>
  <p:sldIdLst>
    <p:sldId id="500" r:id="rId2"/>
    <p:sldId id="299" r:id="rId3"/>
    <p:sldId id="480" r:id="rId4"/>
    <p:sldId id="485" r:id="rId5"/>
    <p:sldId id="501" r:id="rId6"/>
    <p:sldId id="502" r:id="rId7"/>
    <p:sldId id="519" r:id="rId8"/>
    <p:sldId id="503" r:id="rId9"/>
    <p:sldId id="506" r:id="rId10"/>
    <p:sldId id="505" r:id="rId11"/>
    <p:sldId id="507" r:id="rId12"/>
    <p:sldId id="508" r:id="rId13"/>
    <p:sldId id="509" r:id="rId14"/>
    <p:sldId id="512" r:id="rId15"/>
    <p:sldId id="515" r:id="rId16"/>
    <p:sldId id="516" r:id="rId17"/>
    <p:sldId id="517" r:id="rId18"/>
    <p:sldId id="518" r:id="rId19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CC"/>
    <a:srgbClr val="1713CB"/>
    <a:srgbClr val="CCFFFF"/>
    <a:srgbClr val="FF0000"/>
    <a:srgbClr val="66FF66"/>
    <a:srgbClr val="FBF4D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32" autoAdjust="0"/>
    <p:restoredTop sz="94660"/>
  </p:normalViewPr>
  <p:slideViewPr>
    <p:cSldViewPr>
      <p:cViewPr varScale="1">
        <p:scale>
          <a:sx n="57" d="100"/>
          <a:sy n="57" d="100"/>
        </p:scale>
        <p:origin x="84" y="594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1B70BE93-B788-48B4-82B5-0E64CE53C5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108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1F49703-B44A-499E-82CD-4D3BC9C80F99}" type="slidenum">
              <a:rPr lang="en-US" altLang="en-US">
                <a:latin typeface="Arial" panose="020B0604020202020204" pitchFamily="34" charset="0"/>
              </a:rPr>
              <a:pPr/>
              <a:t>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1FEA226-B949-4010-8DA3-1EAB58401BA7}" type="slidenum">
              <a:rPr lang="en-US" altLang="en-US">
                <a:latin typeface="Arial" panose="020B0604020202020204" pitchFamily="34" charset="0"/>
              </a:rPr>
              <a:pPr/>
              <a:t>16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AC28C7-C487-49AD-8223-7AFF321F5E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388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25E662-93ED-4846-B66A-811C8484D5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3877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B5D0F9-B8CF-4023-9534-0E0AD5EC67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6870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529A1D-78B8-4F72-AB0F-0E28BA65FA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3233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04C152-3D21-4D55-976C-A379620F04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0576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0BF1B-E24A-4D55-8B71-92242AF2E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3116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8FD295-EDFF-4CBD-8F83-333E601CAA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1609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249F6E-2A4F-4833-B0A8-D3D20F5675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991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BE40A6-B83D-4C11-989D-904D59CDDD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9167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85A581-8E44-46F3-80DF-3B466B9261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8225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48DD2C-2664-4F53-A8AE-3881D22FAB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5977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69917D-885A-4F69-BAE2-BFC80AE466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0770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F44FB5-136D-4F7E-AD42-25BE72BDFC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7826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panose="020B0604020202020204" pitchFamily="34" charset="0"/>
              </a:defRPr>
            </a:lvl1pPr>
          </a:lstStyle>
          <a:p>
            <a:fld id="{EF775183-4626-435D-82D5-CB85D8290B0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gif"/><Relationship Id="rId4" Type="http://schemas.openxmlformats.org/officeDocument/2006/relationships/image" Target="../media/image2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gif"/><Relationship Id="rId4" Type="http://schemas.openxmlformats.org/officeDocument/2006/relationships/image" Target="../media/image2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12" Type="http://schemas.openxmlformats.org/officeDocument/2006/relationships/image" Target="../media/image14.jpeg"/><Relationship Id="rId2" Type="http://schemas.openxmlformats.org/officeDocument/2006/relationships/audio" Target="file:///C:\Users\NGUYEN\Desktop\danh%20sach%20HS\tiet%2015%20lop%203\Sang%20Xuan%20Doc%20Tau%20dan%20tranh%20-%20Linh%20Thao%20(mp3cut.net).mp3" TargetMode="External"/><Relationship Id="rId1" Type="http://schemas.openxmlformats.org/officeDocument/2006/relationships/audio" Target="file:///C:\Users\thanhthoi\Desktop\THI%20GVDG\V.A%20&#8211;%20&#272;&#224;n%20G&#224;%20Con%20(mp3cut.net).mp3" TargetMode="External"/><Relationship Id="rId6" Type="http://schemas.openxmlformats.org/officeDocument/2006/relationships/image" Target="../media/image9.jpeg"/><Relationship Id="rId11" Type="http://schemas.openxmlformats.org/officeDocument/2006/relationships/image" Target="../media/image2.gif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GIÁO ÁN 1 2020-2021\HÌNH SOẠN GIÁO ÁN\Chủ đề\Untitled.png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29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1713CB"/>
                </a:solidFill>
                <a:cs typeface="Times New Roman" panose="02020603050405020304" pitchFamily="18" charset="0"/>
              </a:rPr>
              <a:t>TIẾT 3 – CHỦ ĐỀ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 Box 10"/>
          <p:cNvSpPr txBox="1">
            <a:spLocks noChangeArrowheads="1"/>
          </p:cNvSpPr>
          <p:nvPr/>
        </p:nvSpPr>
        <p:spPr bwMode="auto">
          <a:xfrm>
            <a:off x="414338" y="157163"/>
            <a:ext cx="42862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</a:rPr>
              <a:t>BAN NHẠC ĐÔ-RÊ-MI</a:t>
            </a:r>
          </a:p>
        </p:txBody>
      </p:sp>
      <p:pic>
        <p:nvPicPr>
          <p:cNvPr id="10248" name="Picture 2" descr="D:\GIÁO ÁN 1 2020-2021\HÌNH SOẠN GIÁO ÁN\Đọc nhạc\BAN NHẠC ĐRM\Picture1 - Copy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1071563"/>
            <a:ext cx="10072687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10" descr="D:\GIÁO ÁN 1 2020-2021\HÌNH SOẠN GIÁO ÁN\Nghe nhạc\Picture1.png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4"/>
          <a:stretch>
            <a:fillRect/>
          </a:stretch>
        </p:blipFill>
        <p:spPr bwMode="auto">
          <a:xfrm>
            <a:off x="485775" y="1062038"/>
            <a:ext cx="10001250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8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9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0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1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2986088" y="1785938"/>
            <a:ext cx="757237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1713CB"/>
                </a:solidFill>
              </a:rPr>
              <a:t>NHỮNG BÔNG HOA NHỮNG BÀI CA</a:t>
            </a:r>
          </a:p>
        </p:txBody>
      </p:sp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5414963" y="1071563"/>
            <a:ext cx="321468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000" b="1">
                <a:solidFill>
                  <a:srgbClr val="FF0000"/>
                </a:solidFill>
                <a:cs typeface="Times New Roman" panose="02020603050405020304" pitchFamily="18" charset="0"/>
              </a:rPr>
              <a:t>NGHE NHẠC</a:t>
            </a:r>
            <a:endParaRPr lang="en-US" altLang="en-US" sz="40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D:\GIÁO ÁN 1 2020-2021\HÌNH SOẠN GIÁO ÁN\Nghe nhạc\Nghe nhạc Những bông hoa ....jpg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3" t="15363" r="9921" b="62990"/>
          <a:stretch>
            <a:fillRect/>
          </a:stretch>
        </p:blipFill>
        <p:spPr bwMode="auto">
          <a:xfrm>
            <a:off x="4914900" y="1143000"/>
            <a:ext cx="60007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10" descr="Nhạc sĩ Hoàng Long 'Nhạc thiếu nhi phải viết bằng cái tâm' | baotintuc.vn"/>
          <p:cNvPicPr>
            <a:picLocks noChangeAspect="1" noChangeArrowheads="1"/>
          </p:cNvPicPr>
          <p:nvPr/>
        </p:nvPicPr>
        <p:blipFill>
          <a:blip r:embed="rId3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0" r="8499"/>
          <a:stretch>
            <a:fillRect/>
          </a:stretch>
        </p:blipFill>
        <p:spPr bwMode="auto">
          <a:xfrm>
            <a:off x="0" y="0"/>
            <a:ext cx="5057775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-19050" y="6143625"/>
            <a:ext cx="5057775" cy="6080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Nhạc sĩ: Hoàng Long</a:t>
            </a:r>
          </a:p>
        </p:txBody>
      </p:sp>
      <p:pic>
        <p:nvPicPr>
          <p:cNvPr id="12293" name="Picture 8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9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0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1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1" descr="D:\GIÁO ÁN 1 2020-2021\HÌNH SOẠN GIÁO ÁN\Nghe nhạc\Nghe nhạc Những bông hoa ....jpg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1" t="11032" r="15892" b="85721"/>
          <a:stretch>
            <a:fillRect/>
          </a:stretch>
        </p:blipFill>
        <p:spPr bwMode="auto">
          <a:xfrm>
            <a:off x="5286375" y="214313"/>
            <a:ext cx="54149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D:\GIÁO ÁN 1 2020-2021\HÌNH SOẠN GIÁO ÁN\Nghe nhạc\Nghe nhạc Những bông hoa ....jpg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1" t="11032" r="15892" b="85721"/>
          <a:stretch>
            <a:fillRect/>
          </a:stretch>
        </p:blipFill>
        <p:spPr bwMode="auto">
          <a:xfrm>
            <a:off x="5286375" y="214313"/>
            <a:ext cx="54149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10" descr="D:\GIÁO ÁN 1 2020-2021\HÌNH SOẠN GIÁO ÁN\Nghe nhạc\Picture1.png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4"/>
          <a:stretch>
            <a:fillRect/>
          </a:stretch>
        </p:blipFill>
        <p:spPr bwMode="auto">
          <a:xfrm>
            <a:off x="0" y="1285875"/>
            <a:ext cx="7129463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8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0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Rectangle 7"/>
          <p:cNvSpPr>
            <a:spLocks noChangeArrowheads="1"/>
          </p:cNvSpPr>
          <p:nvPr/>
        </p:nvSpPr>
        <p:spPr bwMode="auto">
          <a:xfrm>
            <a:off x="1271588" y="357188"/>
            <a:ext cx="2357437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Nghe nhạc</a:t>
            </a:r>
          </a:p>
        </p:txBody>
      </p:sp>
      <p:pic>
        <p:nvPicPr>
          <p:cNvPr id="13319" name="Picture 11" descr="D:\GIÁO ÁN 1 2020-2021\HÌNH SOẠN GIÁO ÁN\Nghe nhạc\Nghe nhạc Những bông hoa ....jpg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3" t="15363" r="9921" b="62990"/>
          <a:stretch>
            <a:fillRect/>
          </a:stretch>
        </p:blipFill>
        <p:spPr bwMode="auto">
          <a:xfrm>
            <a:off x="4914900" y="1143000"/>
            <a:ext cx="60007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1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6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4405">
            <a:off x="6854825" y="4481513"/>
            <a:ext cx="2478088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4654550"/>
            <a:ext cx="271303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200150" y="2571750"/>
            <a:ext cx="8537575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00FF"/>
                </a:solidFill>
                <a:cs typeface="Times New Roman" panose="02020603050405020304" pitchFamily="18" charset="0"/>
              </a:rPr>
              <a:t>NGHE NHẠC</a:t>
            </a:r>
          </a:p>
          <a:p>
            <a:pPr eaLnBrk="1" hangingPunct="1"/>
            <a:r>
              <a:rPr lang="en-US" altLang="en-US" sz="4400" b="1">
                <a:solidFill>
                  <a:srgbClr val="0000FF"/>
                </a:solidFill>
                <a:cs typeface="Times New Roman" panose="02020603050405020304" pitchFamily="18" charset="0"/>
              </a:rPr>
              <a:t>KẾT HỢP GÕ ĐỆM THEO NHỊP</a:t>
            </a:r>
          </a:p>
        </p:txBody>
      </p:sp>
      <p:pic>
        <p:nvPicPr>
          <p:cNvPr id="14342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Rectangle 7"/>
          <p:cNvSpPr>
            <a:spLocks noChangeArrowheads="1"/>
          </p:cNvSpPr>
          <p:nvPr/>
        </p:nvSpPr>
        <p:spPr bwMode="auto">
          <a:xfrm>
            <a:off x="1200150" y="1214438"/>
            <a:ext cx="8501063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NHỮNG BÔNG HOA NHỮNG BÀI CA</a:t>
            </a:r>
          </a:p>
          <a:p>
            <a:pPr algn="r"/>
            <a:r>
              <a:rPr lang="en-US" altLang="en-US" sz="2400" b="1" i="1">
                <a:cs typeface="Times New Roman" panose="02020603050405020304" pitchFamily="18" charset="0"/>
              </a:rPr>
              <a:t>Hoàng Long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0" descr="D:\GIÁO ÁN 1 2020-2021\HÌNH SOẠN GIÁO ÁN\Nghe nhạc\Picture1.png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4"/>
          <a:stretch>
            <a:fillRect/>
          </a:stretch>
        </p:blipFill>
        <p:spPr bwMode="auto">
          <a:xfrm>
            <a:off x="0" y="285750"/>
            <a:ext cx="7129463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1" descr="D:\GIÁO ÁN 1 2020-2021\HÌNH SOẠN GIÁO ÁN\Nghe nhạc\Nghe nhạc Những bông hoa ....jpg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3" t="15363" r="9921" b="62990"/>
          <a:stretch>
            <a:fillRect/>
          </a:stretch>
        </p:blipFill>
        <p:spPr bwMode="auto">
          <a:xfrm>
            <a:off x="4914900" y="1143000"/>
            <a:ext cx="60007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1" descr="D:\GIÁO ÁN 1 2020-2021\HÌNH SOẠN GIÁO ÁN\Nghe nhạc\Nghe nhạc Những bông hoa ....jpg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1" t="11032" r="15892" b="85721"/>
          <a:stretch>
            <a:fillRect/>
          </a:stretch>
        </p:blipFill>
        <p:spPr bwMode="auto">
          <a:xfrm>
            <a:off x="5272088" y="285750"/>
            <a:ext cx="541496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10" descr="D:\GIÁO ÁN 1 2020-2021\HÌNH SOẠN GIÁO ÁN\Nghe nhạc\Picture1.png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4"/>
          <a:stretch>
            <a:fillRect/>
          </a:stretch>
        </p:blipFill>
        <p:spPr bwMode="auto">
          <a:xfrm>
            <a:off x="485775" y="1062038"/>
            <a:ext cx="10144125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Rectangle 7"/>
          <p:cNvSpPr>
            <a:spLocks noChangeArrowheads="1"/>
          </p:cNvSpPr>
          <p:nvPr/>
        </p:nvSpPr>
        <p:spPr bwMode="auto">
          <a:xfrm>
            <a:off x="1128713" y="214313"/>
            <a:ext cx="314325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rgbClr val="FFFF00"/>
                </a:solidFill>
                <a:cs typeface="Times New Roman" panose="02020603050405020304" pitchFamily="18" charset="0"/>
              </a:rPr>
              <a:t>GIÁO DỤC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6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4405">
            <a:off x="6854825" y="4481513"/>
            <a:ext cx="2478088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4654550"/>
            <a:ext cx="271303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14463" y="2643188"/>
            <a:ext cx="7750175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00FF"/>
                </a:solidFill>
                <a:cs typeface="Times New Roman" panose="02020603050405020304" pitchFamily="18" charset="0"/>
              </a:rPr>
              <a:t>NGHE NHẠC KẾT HỢP</a:t>
            </a:r>
          </a:p>
          <a:p>
            <a:pPr eaLnBrk="1" hangingPunct="1"/>
            <a:r>
              <a:rPr lang="en-US" altLang="en-US" sz="4400" b="1">
                <a:solidFill>
                  <a:srgbClr val="0000FF"/>
                </a:solidFill>
                <a:cs typeface="Times New Roman" panose="02020603050405020304" pitchFamily="18" charset="0"/>
              </a:rPr>
              <a:t>VẬN ĐỘNG THEO Ý THÍCH </a:t>
            </a:r>
          </a:p>
        </p:txBody>
      </p:sp>
      <p:pic>
        <p:nvPicPr>
          <p:cNvPr id="17414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Rectangle 7"/>
          <p:cNvSpPr>
            <a:spLocks noChangeArrowheads="1"/>
          </p:cNvSpPr>
          <p:nvPr/>
        </p:nvSpPr>
        <p:spPr bwMode="auto">
          <a:xfrm>
            <a:off x="1200150" y="1214438"/>
            <a:ext cx="8501063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NHỮNG BÔNG HOA NHỮNG BÀI CA</a:t>
            </a:r>
          </a:p>
          <a:p>
            <a:pPr algn="r"/>
            <a:r>
              <a:rPr lang="en-US" altLang="en-US" sz="2400" b="1" i="1">
                <a:cs typeface="Times New Roman" panose="02020603050405020304" pitchFamily="18" charset="0"/>
              </a:rPr>
              <a:t>Hoàng Long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0" descr="D:\GIÁO ÁN 1 2020-2021\HÌNH SOẠN GIÁO ÁN\Nghe nhạc\Picture1.png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4"/>
          <a:stretch>
            <a:fillRect/>
          </a:stretch>
        </p:blipFill>
        <p:spPr bwMode="auto">
          <a:xfrm>
            <a:off x="0" y="285750"/>
            <a:ext cx="7129463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1" descr="D:\GIÁO ÁN 1 2020-2021\HÌNH SOẠN GIÁO ÁN\Nghe nhạc\Nghe nhạc Những bông hoa ....jpg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3" t="15363" r="9921" b="62990"/>
          <a:stretch>
            <a:fillRect/>
          </a:stretch>
        </p:blipFill>
        <p:spPr bwMode="auto">
          <a:xfrm>
            <a:off x="4914900" y="1143000"/>
            <a:ext cx="60007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1" descr="D:\GIÁO ÁN 1 2020-2021\HÌNH SOẠN GIÁO ÁN\Nghe nhạc\Nghe nhạc Những bông hoa ....jpg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1" t="11032" r="15892" b="85721"/>
          <a:stretch>
            <a:fillRect/>
          </a:stretch>
        </p:blipFill>
        <p:spPr bwMode="auto">
          <a:xfrm>
            <a:off x="5272088" y="285750"/>
            <a:ext cx="541496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3771900" y="857250"/>
            <a:ext cx="3482975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000" b="1">
                <a:solidFill>
                  <a:srgbClr val="C00000"/>
                </a:solidFill>
                <a:cs typeface="Times New Roman" panose="02020603050405020304" pitchFamily="18" charset="0"/>
              </a:rPr>
              <a:t>ÂM NHẠC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128713" y="2000250"/>
            <a:ext cx="9001125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buFontTx/>
              <a:buChar char="-"/>
            </a:pPr>
            <a:endParaRPr lang="en-US" altLang="en-US" sz="1500" b="1">
              <a:solidFill>
                <a:srgbClr val="1713CB"/>
              </a:solidFill>
              <a:cs typeface="Times New Roman" panose="02020603050405020304" pitchFamily="18" charset="0"/>
            </a:endParaRPr>
          </a:p>
          <a:p>
            <a:r>
              <a:rPr lang="en-US" altLang="en-US" sz="9600" b="1">
                <a:solidFill>
                  <a:srgbClr val="1713CB"/>
                </a:solidFill>
                <a:cs typeface="Times New Roman" panose="02020603050405020304" pitchFamily="18" charset="0"/>
              </a:rPr>
              <a:t>KHỞI ĐỘNG</a:t>
            </a:r>
            <a:r>
              <a:rPr lang="en-US" altLang="en-US" sz="5400" b="1" i="1">
                <a:solidFill>
                  <a:srgbClr val="1713CB"/>
                </a:solidFill>
                <a:cs typeface="Times New Roman" panose="02020603050405020304" pitchFamily="18" charset="0"/>
              </a:rPr>
              <a:t>                                </a:t>
            </a:r>
            <a:endParaRPr lang="en-US" altLang="en-US" sz="6600" b="1" i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pic>
        <p:nvPicPr>
          <p:cNvPr id="3077" name="Picture 4" descr="pcp_download_12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75" y="714375"/>
            <a:ext cx="522288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AG00130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10778">
            <a:off x="6188869" y="4620419"/>
            <a:ext cx="1054100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V.A – Đàn Gà Con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2571750"/>
            <a:ext cx="365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Sang Xuan Doc Tau dan tranh - Linh Thao (mp3cut.net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5032138" y="1046518"/>
            <a:ext cx="1064736" cy="814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09728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102" name="Rectangle 63"/>
          <p:cNvSpPr>
            <a:spLocks noChangeArrowheads="1"/>
          </p:cNvSpPr>
          <p:nvPr/>
        </p:nvSpPr>
        <p:spPr bwMode="gray">
          <a:xfrm rot="5400000">
            <a:off x="7250906" y="122793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753229" y="5937704"/>
            <a:ext cx="6086518" cy="636600"/>
            <a:chOff x="384" y="1344"/>
            <a:chExt cx="1294" cy="381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grpSpPr>
        <p:sp>
          <p:nvSpPr>
            <p:cNvPr id="8198" name="AutoShape 6"/>
            <p:cNvSpPr>
              <a:spLocks noChangeArrowheads="1"/>
            </p:cNvSpPr>
            <p:nvPr/>
          </p:nvSpPr>
          <p:spPr bwMode="gray">
            <a:xfrm>
              <a:off x="384" y="1344"/>
              <a:ext cx="1294" cy="381"/>
            </a:xfrm>
            <a:prstGeom prst="roundRect">
              <a:avLst>
                <a:gd name="adj" fmla="val 10889"/>
              </a:avLst>
            </a:prstGeom>
            <a:grpFill/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6255" name="Text Box 10"/>
            <p:cNvSpPr txBox="1">
              <a:spLocks noChangeArrowheads="1"/>
            </p:cNvSpPr>
            <p:nvPr/>
          </p:nvSpPr>
          <p:spPr bwMode="gray">
            <a:xfrm>
              <a:off x="400" y="1382"/>
              <a:ext cx="1258" cy="313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1pPr>
              <a:lvl2pPr marL="742950" indent="-28575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2pPr>
              <a:lvl3pPr marL="11430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3pPr>
              <a:lvl4pPr marL="16002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4pPr>
              <a:lvl5pPr marL="20574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BAN NHẠC ĐÔ – RÊ - MI</a:t>
              </a:r>
            </a:p>
          </p:txBody>
        </p:sp>
      </p:grpSp>
      <p:sp>
        <p:nvSpPr>
          <p:cNvPr id="8209" name="AutoShape 17"/>
          <p:cNvSpPr>
            <a:spLocks noChangeArrowheads="1"/>
          </p:cNvSpPr>
          <p:nvPr/>
        </p:nvSpPr>
        <p:spPr bwMode="gray">
          <a:xfrm>
            <a:off x="597552" y="214290"/>
            <a:ext cx="9824119" cy="928694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 cap="rnd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h="12700"/>
            <a:bevelB/>
          </a:sp3d>
        </p:spPr>
        <p:txBody>
          <a:bodyPr lIns="36000" tIns="36000" rIns="36000" bIns="36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4107" name="Group 27"/>
          <p:cNvGrpSpPr>
            <a:grpSpLocks/>
          </p:cNvGrpSpPr>
          <p:nvPr/>
        </p:nvGrpSpPr>
        <p:grpSpPr bwMode="auto">
          <a:xfrm>
            <a:off x="1543050" y="5848350"/>
            <a:ext cx="1190625" cy="930275"/>
            <a:chOff x="1872" y="1824"/>
            <a:chExt cx="2014" cy="1821"/>
          </a:xfrm>
        </p:grpSpPr>
        <p:sp>
          <p:nvSpPr>
            <p:cNvPr id="8220" name="AutoShape 28"/>
            <p:cNvSpPr>
              <a:spLocks noChangeArrowheads="1"/>
            </p:cNvSpPr>
            <p:nvPr/>
          </p:nvSpPr>
          <p:spPr bwMode="gray">
            <a:xfrm rot="16200000" flipH="1">
              <a:off x="1822" y="2704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21" name="AutoShape 29"/>
            <p:cNvSpPr>
              <a:spLocks noChangeArrowheads="1"/>
            </p:cNvSpPr>
            <p:nvPr/>
          </p:nvSpPr>
          <p:spPr bwMode="gray">
            <a:xfrm rot="5400000" flipH="1">
              <a:off x="3629" y="2670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22" name="AutoShape 3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4238" name="Oval 3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39" name="Oval 3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25" name="Oval 33"/>
            <p:cNvSpPr>
              <a:spLocks noChangeArrowheads="1"/>
            </p:cNvSpPr>
            <p:nvPr/>
          </p:nvSpPr>
          <p:spPr bwMode="gray">
            <a:xfrm>
              <a:off x="2256" y="2001"/>
              <a:ext cx="438" cy="10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</p:grpSp>
      <p:sp>
        <p:nvSpPr>
          <p:cNvPr id="3084" name="Text Box 26"/>
          <p:cNvSpPr txBox="1">
            <a:spLocks noChangeArrowheads="1"/>
          </p:cNvSpPr>
          <p:nvPr/>
        </p:nvSpPr>
        <p:spPr bwMode="gray">
          <a:xfrm>
            <a:off x="1057275" y="342900"/>
            <a:ext cx="9109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XEM TRANH ĐOÁN TÊN BÀI ĐỌC NHẠC</a:t>
            </a:r>
            <a:endParaRPr lang="en-US" altLang="en-US" sz="32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1543050" y="1239838"/>
            <a:ext cx="8143875" cy="44751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105" charset="-128"/>
            </a:endParaRPr>
          </a:p>
        </p:txBody>
      </p:sp>
      <p:grpSp>
        <p:nvGrpSpPr>
          <p:cNvPr id="4110" name="Group 79"/>
          <p:cNvGrpSpPr>
            <a:grpSpLocks/>
          </p:cNvGrpSpPr>
          <p:nvPr/>
        </p:nvGrpSpPr>
        <p:grpSpPr bwMode="auto">
          <a:xfrm>
            <a:off x="1800225" y="1293813"/>
            <a:ext cx="7629525" cy="4206875"/>
            <a:chOff x="2000726" y="634536"/>
            <a:chExt cx="4304139" cy="4878451"/>
          </a:xfrm>
        </p:grpSpPr>
        <p:sp>
          <p:nvSpPr>
            <p:cNvPr id="29744" name="Rectangle 18"/>
            <p:cNvSpPr>
              <a:spLocks noChangeArrowheads="1"/>
            </p:cNvSpPr>
            <p:nvPr/>
          </p:nvSpPr>
          <p:spPr bwMode="auto">
            <a:xfrm>
              <a:off x="2000726" y="890424"/>
              <a:ext cx="4304139" cy="46225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dist="22987" dir="5400000" algn="tl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grpSp>
          <p:nvGrpSpPr>
            <p:cNvPr id="4122" name="Group 6"/>
            <p:cNvGrpSpPr>
              <a:grpSpLocks/>
            </p:cNvGrpSpPr>
            <p:nvPr/>
          </p:nvGrpSpPr>
          <p:grpSpPr bwMode="auto">
            <a:xfrm rot="5400000">
              <a:off x="4011106" y="-1209869"/>
              <a:ext cx="409004" cy="4097814"/>
              <a:chOff x="647700" y="1895914"/>
              <a:chExt cx="687637" cy="4092212"/>
            </a:xfrm>
          </p:grpSpPr>
          <p:grpSp>
            <p:nvGrpSpPr>
              <p:cNvPr id="4123" name="Gruppe 165"/>
              <p:cNvGrpSpPr>
                <a:grpSpLocks/>
              </p:cNvGrpSpPr>
              <p:nvPr/>
            </p:nvGrpSpPr>
            <p:grpSpPr bwMode="auto">
              <a:xfrm rot="-5400000">
                <a:off x="-62911" y="2592803"/>
                <a:ext cx="2098530" cy="697975"/>
                <a:chOff x="2377545" y="1309160"/>
                <a:chExt cx="1969032" cy="428624"/>
              </a:xfrm>
            </p:grpSpPr>
            <p:grpSp>
              <p:nvGrpSpPr>
                <p:cNvPr id="4180" name="Gruppe 131"/>
                <p:cNvGrpSpPr>
                  <a:grpSpLocks/>
                </p:cNvGrpSpPr>
                <p:nvPr/>
              </p:nvGrpSpPr>
              <p:grpSpPr bwMode="auto">
                <a:xfrm>
                  <a:off x="4105406" y="1312335"/>
                  <a:ext cx="241171" cy="425449"/>
                  <a:chOff x="4003802" y="1329269"/>
                  <a:chExt cx="241171" cy="425449"/>
                </a:xfrm>
              </p:grpSpPr>
              <p:sp>
                <p:nvSpPr>
                  <p:cNvPr id="21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6" name="Freeform 191"/>
                  <p:cNvSpPr>
                    <a:spLocks/>
                  </p:cNvSpPr>
                  <p:nvPr/>
                </p:nvSpPr>
                <p:spPr bwMode="auto">
                  <a:xfrm>
                    <a:off x="3954006" y="1321037"/>
                    <a:ext cx="266015" cy="408641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1" name="Gruppe 132"/>
                <p:cNvGrpSpPr>
                  <a:grpSpLocks/>
                </p:cNvGrpSpPr>
                <p:nvPr/>
              </p:nvGrpSpPr>
              <p:grpSpPr bwMode="auto">
                <a:xfrm>
                  <a:off x="3934048" y="1312335"/>
                  <a:ext cx="242758" cy="425449"/>
                  <a:chOff x="4004898" y="1329269"/>
                  <a:chExt cx="242758" cy="425449"/>
                </a:xfrm>
              </p:grpSpPr>
              <p:sp>
                <p:nvSpPr>
                  <p:cNvPr id="213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4" name="Freeform 191"/>
                  <p:cNvSpPr>
                    <a:spLocks/>
                  </p:cNvSpPr>
                  <p:nvPr/>
                </p:nvSpPr>
                <p:spPr bwMode="auto">
                  <a:xfrm>
                    <a:off x="3980446" y="1321037"/>
                    <a:ext cx="253427" cy="408641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2" name="Gruppe 135"/>
                <p:cNvGrpSpPr>
                  <a:grpSpLocks/>
                </p:cNvGrpSpPr>
                <p:nvPr/>
              </p:nvGrpSpPr>
              <p:grpSpPr bwMode="auto">
                <a:xfrm>
                  <a:off x="3759517" y="1312335"/>
                  <a:ext cx="241171" cy="425449"/>
                  <a:chOff x="4002823" y="1329269"/>
                  <a:chExt cx="241171" cy="425449"/>
                </a:xfrm>
              </p:grpSpPr>
              <p:sp>
                <p:nvSpPr>
                  <p:cNvPr id="211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2" name="Freeform 191"/>
                  <p:cNvSpPr>
                    <a:spLocks/>
                  </p:cNvSpPr>
                  <p:nvPr/>
                </p:nvSpPr>
                <p:spPr bwMode="auto">
                  <a:xfrm>
                    <a:off x="3961573" y="1321037"/>
                    <a:ext cx="271889" cy="408641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3" name="Gruppe 138"/>
                <p:cNvGrpSpPr>
                  <a:grpSpLocks/>
                </p:cNvGrpSpPr>
                <p:nvPr/>
              </p:nvGrpSpPr>
              <p:grpSpPr bwMode="auto">
                <a:xfrm>
                  <a:off x="3586573" y="1312335"/>
                  <a:ext cx="241171" cy="425449"/>
                  <a:chOff x="4002335" y="1329269"/>
                  <a:chExt cx="241171" cy="425449"/>
                </a:xfrm>
              </p:grpSpPr>
              <p:sp>
                <p:nvSpPr>
                  <p:cNvPr id="20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0" name="Freeform 191"/>
                  <p:cNvSpPr>
                    <a:spLocks/>
                  </p:cNvSpPr>
                  <p:nvPr/>
                </p:nvSpPr>
                <p:spPr bwMode="auto">
                  <a:xfrm>
                    <a:off x="3960323" y="1321037"/>
                    <a:ext cx="246714" cy="408641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4" name="Gruppe 141"/>
                <p:cNvGrpSpPr>
                  <a:grpSpLocks/>
                </p:cNvGrpSpPr>
                <p:nvPr/>
              </p:nvGrpSpPr>
              <p:grpSpPr bwMode="auto">
                <a:xfrm>
                  <a:off x="3415214" y="1312335"/>
                  <a:ext cx="241171" cy="425449"/>
                  <a:chOff x="4003432" y="1329269"/>
                  <a:chExt cx="241171" cy="425449"/>
                </a:xfrm>
              </p:grpSpPr>
              <p:sp>
                <p:nvSpPr>
                  <p:cNvPr id="207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8" name="Freeform 191"/>
                  <p:cNvSpPr>
                    <a:spLocks/>
                  </p:cNvSpPr>
                  <p:nvPr/>
                </p:nvSpPr>
                <p:spPr bwMode="auto">
                  <a:xfrm>
                    <a:off x="3962429" y="1321037"/>
                    <a:ext cx="263497" cy="408641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5" name="Gruppe 144"/>
                <p:cNvGrpSpPr>
                  <a:grpSpLocks/>
                </p:cNvGrpSpPr>
                <p:nvPr/>
              </p:nvGrpSpPr>
              <p:grpSpPr bwMode="auto">
                <a:xfrm>
                  <a:off x="3239096" y="1309160"/>
                  <a:ext cx="241171" cy="428624"/>
                  <a:chOff x="3999770" y="1326094"/>
                  <a:chExt cx="241171" cy="428624"/>
                </a:xfrm>
              </p:grpSpPr>
              <p:sp>
                <p:nvSpPr>
                  <p:cNvPr id="20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6" name="Freeform 191"/>
                  <p:cNvSpPr>
                    <a:spLocks/>
                  </p:cNvSpPr>
                  <p:nvPr/>
                </p:nvSpPr>
                <p:spPr bwMode="auto">
                  <a:xfrm>
                    <a:off x="3977962" y="1321037"/>
                    <a:ext cx="218182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6" name="Gruppe 147"/>
                <p:cNvGrpSpPr>
                  <a:grpSpLocks/>
                </p:cNvGrpSpPr>
                <p:nvPr/>
              </p:nvGrpSpPr>
              <p:grpSpPr bwMode="auto">
                <a:xfrm>
                  <a:off x="3066152" y="1309160"/>
                  <a:ext cx="241171" cy="428624"/>
                  <a:chOff x="3999282" y="1326094"/>
                  <a:chExt cx="241171" cy="428624"/>
                </a:xfrm>
              </p:grpSpPr>
              <p:sp>
                <p:nvSpPr>
                  <p:cNvPr id="203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4" name="Freeform 191"/>
                  <p:cNvSpPr>
                    <a:spLocks/>
                  </p:cNvSpPr>
                  <p:nvPr/>
                </p:nvSpPr>
                <p:spPr bwMode="auto">
                  <a:xfrm>
                    <a:off x="3947341" y="1321037"/>
                    <a:ext cx="285315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7" name="Gruppe 150"/>
                <p:cNvGrpSpPr>
                  <a:grpSpLocks/>
                </p:cNvGrpSpPr>
                <p:nvPr/>
              </p:nvGrpSpPr>
              <p:grpSpPr bwMode="auto">
                <a:xfrm>
                  <a:off x="2894794" y="1309160"/>
                  <a:ext cx="241171" cy="428624"/>
                  <a:chOff x="4000380" y="1326094"/>
                  <a:chExt cx="241171" cy="428624"/>
                </a:xfrm>
              </p:grpSpPr>
              <p:sp>
                <p:nvSpPr>
                  <p:cNvPr id="201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2" name="Freeform 191"/>
                  <p:cNvSpPr>
                    <a:spLocks/>
                  </p:cNvSpPr>
                  <p:nvPr/>
                </p:nvSpPr>
                <p:spPr bwMode="auto">
                  <a:xfrm>
                    <a:off x="3951124" y="1321037"/>
                    <a:ext cx="300420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8" name="Gruppe 153"/>
                <p:cNvGrpSpPr>
                  <a:grpSpLocks/>
                </p:cNvGrpSpPr>
                <p:nvPr/>
              </p:nvGrpSpPr>
              <p:grpSpPr bwMode="auto">
                <a:xfrm>
                  <a:off x="2721849" y="1309160"/>
                  <a:ext cx="241171" cy="428624"/>
                  <a:chOff x="3999891" y="1326094"/>
                  <a:chExt cx="241171" cy="428624"/>
                </a:xfrm>
              </p:grpSpPr>
              <p:sp>
                <p:nvSpPr>
                  <p:cNvPr id="19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0" name="Freeform 191"/>
                  <p:cNvSpPr>
                    <a:spLocks/>
                  </p:cNvSpPr>
                  <p:nvPr/>
                </p:nvSpPr>
                <p:spPr bwMode="auto">
                  <a:xfrm>
                    <a:off x="3972531" y="1321037"/>
                    <a:ext cx="229092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9" name="Gruppe 156"/>
                <p:cNvGrpSpPr>
                  <a:grpSpLocks/>
                </p:cNvGrpSpPr>
                <p:nvPr/>
              </p:nvGrpSpPr>
              <p:grpSpPr bwMode="auto">
                <a:xfrm>
                  <a:off x="2550490" y="1309160"/>
                  <a:ext cx="241171" cy="428624"/>
                  <a:chOff x="4000988" y="1326094"/>
                  <a:chExt cx="241171" cy="428624"/>
                </a:xfrm>
              </p:grpSpPr>
              <p:sp>
                <p:nvSpPr>
                  <p:cNvPr id="19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98" name="Freeform 191"/>
                  <p:cNvSpPr>
                    <a:spLocks/>
                  </p:cNvSpPr>
                  <p:nvPr/>
                </p:nvSpPr>
                <p:spPr bwMode="auto">
                  <a:xfrm>
                    <a:off x="3988064" y="1321037"/>
                    <a:ext cx="219861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90" name="Gruppe 159"/>
                <p:cNvGrpSpPr>
                  <a:grpSpLocks/>
                </p:cNvGrpSpPr>
                <p:nvPr/>
              </p:nvGrpSpPr>
              <p:grpSpPr bwMode="auto">
                <a:xfrm>
                  <a:off x="2377545" y="1309160"/>
                  <a:ext cx="241171" cy="428624"/>
                  <a:chOff x="4000499" y="1326094"/>
                  <a:chExt cx="241171" cy="428624"/>
                </a:xfrm>
              </p:grpSpPr>
              <p:sp>
                <p:nvSpPr>
                  <p:cNvPr id="18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91" name="Freeform 191"/>
                  <p:cNvSpPr>
                    <a:spLocks/>
                  </p:cNvSpPr>
                  <p:nvPr/>
                </p:nvSpPr>
                <p:spPr bwMode="auto">
                  <a:xfrm>
                    <a:off x="3988492" y="1321037"/>
                    <a:ext cx="203077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</p:grpSp>
          <p:grpSp>
            <p:nvGrpSpPr>
              <p:cNvPr id="4124" name="Gruppe 165"/>
              <p:cNvGrpSpPr>
                <a:grpSpLocks/>
              </p:cNvGrpSpPr>
              <p:nvPr/>
            </p:nvGrpSpPr>
            <p:grpSpPr bwMode="auto">
              <a:xfrm rot="-5400000">
                <a:off x="-62900" y="4589867"/>
                <a:ext cx="2098530" cy="697979"/>
                <a:chOff x="2377546" y="1309160"/>
                <a:chExt cx="1969032" cy="428624"/>
              </a:xfrm>
            </p:grpSpPr>
            <p:grpSp>
              <p:nvGrpSpPr>
                <p:cNvPr id="4125" name="Gruppe 131"/>
                <p:cNvGrpSpPr>
                  <a:grpSpLocks/>
                </p:cNvGrpSpPr>
                <p:nvPr/>
              </p:nvGrpSpPr>
              <p:grpSpPr bwMode="auto">
                <a:xfrm>
                  <a:off x="4105407" y="1312335"/>
                  <a:ext cx="241171" cy="425449"/>
                  <a:chOff x="4003803" y="1329269"/>
                  <a:chExt cx="241171" cy="425449"/>
                </a:xfrm>
              </p:grpSpPr>
              <p:sp>
                <p:nvSpPr>
                  <p:cNvPr id="17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7" name="Freeform 191"/>
                  <p:cNvSpPr>
                    <a:spLocks/>
                  </p:cNvSpPr>
                  <p:nvPr/>
                </p:nvSpPr>
                <p:spPr bwMode="auto">
                  <a:xfrm>
                    <a:off x="3985036" y="1324832"/>
                    <a:ext cx="220700" cy="406738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6" name="Gruppe 132"/>
                <p:cNvGrpSpPr>
                  <a:grpSpLocks/>
                </p:cNvGrpSpPr>
                <p:nvPr/>
              </p:nvGrpSpPr>
              <p:grpSpPr bwMode="auto">
                <a:xfrm>
                  <a:off x="3934048" y="1312334"/>
                  <a:ext cx="242757" cy="425450"/>
                  <a:chOff x="4004898" y="1329268"/>
                  <a:chExt cx="242757" cy="425450"/>
                </a:xfrm>
              </p:grpSpPr>
              <p:sp>
                <p:nvSpPr>
                  <p:cNvPr id="174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5" name="Freeform 191"/>
                  <p:cNvSpPr>
                    <a:spLocks/>
                  </p:cNvSpPr>
                  <p:nvPr/>
                </p:nvSpPr>
                <p:spPr bwMode="auto">
                  <a:xfrm>
                    <a:off x="3968680" y="1324832"/>
                    <a:ext cx="202238" cy="406738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7" name="Gruppe 135"/>
                <p:cNvGrpSpPr>
                  <a:grpSpLocks/>
                </p:cNvGrpSpPr>
                <p:nvPr/>
              </p:nvGrpSpPr>
              <p:grpSpPr bwMode="auto">
                <a:xfrm>
                  <a:off x="3759517" y="1312335"/>
                  <a:ext cx="241171" cy="425449"/>
                  <a:chOff x="4002823" y="1329269"/>
                  <a:chExt cx="241171" cy="425449"/>
                </a:xfrm>
              </p:grpSpPr>
              <p:sp>
                <p:nvSpPr>
                  <p:cNvPr id="172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3" name="Freeform 191"/>
                  <p:cNvSpPr>
                    <a:spLocks/>
                  </p:cNvSpPr>
                  <p:nvPr/>
                </p:nvSpPr>
                <p:spPr bwMode="auto">
                  <a:xfrm>
                    <a:off x="3944771" y="1324832"/>
                    <a:ext cx="268532" cy="406738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8" name="Gruppe 138"/>
                <p:cNvGrpSpPr>
                  <a:grpSpLocks/>
                </p:cNvGrpSpPr>
                <p:nvPr/>
              </p:nvGrpSpPr>
              <p:grpSpPr bwMode="auto">
                <a:xfrm>
                  <a:off x="3586572" y="1312335"/>
                  <a:ext cx="241171" cy="425449"/>
                  <a:chOff x="4002334" y="1329269"/>
                  <a:chExt cx="241171" cy="425449"/>
                </a:xfrm>
              </p:grpSpPr>
              <p:sp>
                <p:nvSpPr>
                  <p:cNvPr id="170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1" name="Freeform 191"/>
                  <p:cNvSpPr>
                    <a:spLocks/>
                  </p:cNvSpPr>
                  <p:nvPr/>
                </p:nvSpPr>
                <p:spPr bwMode="auto">
                  <a:xfrm>
                    <a:off x="3961143" y="1324832"/>
                    <a:ext cx="226574" cy="406738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9" name="Gruppe 141"/>
                <p:cNvGrpSpPr>
                  <a:grpSpLocks/>
                </p:cNvGrpSpPr>
                <p:nvPr/>
              </p:nvGrpSpPr>
              <p:grpSpPr bwMode="auto">
                <a:xfrm>
                  <a:off x="3415214" y="1312335"/>
                  <a:ext cx="241171" cy="425449"/>
                  <a:chOff x="4003432" y="1329269"/>
                  <a:chExt cx="241171" cy="425449"/>
                </a:xfrm>
              </p:grpSpPr>
              <p:sp>
                <p:nvSpPr>
                  <p:cNvPr id="168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9" name="Freeform 191"/>
                  <p:cNvSpPr>
                    <a:spLocks/>
                  </p:cNvSpPr>
                  <p:nvPr/>
                </p:nvSpPr>
                <p:spPr bwMode="auto">
                  <a:xfrm>
                    <a:off x="3964927" y="1324832"/>
                    <a:ext cx="227413" cy="406738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0" name="Gruppe 144"/>
                <p:cNvGrpSpPr>
                  <a:grpSpLocks/>
                </p:cNvGrpSpPr>
                <p:nvPr/>
              </p:nvGrpSpPr>
              <p:grpSpPr bwMode="auto">
                <a:xfrm>
                  <a:off x="3239097" y="1309160"/>
                  <a:ext cx="241171" cy="428624"/>
                  <a:chOff x="3999771" y="1326094"/>
                  <a:chExt cx="241171" cy="428624"/>
                </a:xfrm>
              </p:grpSpPr>
              <p:sp>
                <p:nvSpPr>
                  <p:cNvPr id="16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7" name="Freeform 191"/>
                  <p:cNvSpPr>
                    <a:spLocks/>
                  </p:cNvSpPr>
                  <p:nvPr/>
                </p:nvSpPr>
                <p:spPr bwMode="auto">
                  <a:xfrm>
                    <a:off x="3941859" y="1326732"/>
                    <a:ext cx="219021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1" name="Gruppe 147"/>
                <p:cNvGrpSpPr>
                  <a:grpSpLocks/>
                </p:cNvGrpSpPr>
                <p:nvPr/>
              </p:nvGrpSpPr>
              <p:grpSpPr bwMode="auto">
                <a:xfrm>
                  <a:off x="3066152" y="1309160"/>
                  <a:ext cx="241171" cy="428624"/>
                  <a:chOff x="3999282" y="1326094"/>
                  <a:chExt cx="241171" cy="428624"/>
                </a:xfrm>
              </p:grpSpPr>
              <p:sp>
                <p:nvSpPr>
                  <p:cNvPr id="164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5" name="Freeform 191"/>
                  <p:cNvSpPr>
                    <a:spLocks/>
                  </p:cNvSpPr>
                  <p:nvPr/>
                </p:nvSpPr>
                <p:spPr bwMode="auto">
                  <a:xfrm>
                    <a:off x="3968300" y="1326732"/>
                    <a:ext cx="213147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2" name="Gruppe 150"/>
                <p:cNvGrpSpPr>
                  <a:grpSpLocks/>
                </p:cNvGrpSpPr>
                <p:nvPr/>
              </p:nvGrpSpPr>
              <p:grpSpPr bwMode="auto">
                <a:xfrm>
                  <a:off x="2894794" y="1309160"/>
                  <a:ext cx="241171" cy="428624"/>
                  <a:chOff x="4000380" y="1326094"/>
                  <a:chExt cx="241171" cy="428624"/>
                </a:xfrm>
              </p:grpSpPr>
              <p:sp>
                <p:nvSpPr>
                  <p:cNvPr id="162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3" name="Freeform 191"/>
                  <p:cNvSpPr>
                    <a:spLocks/>
                  </p:cNvSpPr>
                  <p:nvPr/>
                </p:nvSpPr>
                <p:spPr bwMode="auto">
                  <a:xfrm>
                    <a:off x="3967889" y="1326732"/>
                    <a:ext cx="217343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3" name="Gruppe 153"/>
                <p:cNvGrpSpPr>
                  <a:grpSpLocks/>
                </p:cNvGrpSpPr>
                <p:nvPr/>
              </p:nvGrpSpPr>
              <p:grpSpPr bwMode="auto">
                <a:xfrm>
                  <a:off x="2721850" y="1309160"/>
                  <a:ext cx="241171" cy="428624"/>
                  <a:chOff x="3999892" y="1326094"/>
                  <a:chExt cx="241171" cy="428624"/>
                </a:xfrm>
              </p:grpSpPr>
              <p:sp>
                <p:nvSpPr>
                  <p:cNvPr id="160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1" name="Freeform 191"/>
                  <p:cNvSpPr>
                    <a:spLocks/>
                  </p:cNvSpPr>
                  <p:nvPr/>
                </p:nvSpPr>
                <p:spPr bwMode="auto">
                  <a:xfrm>
                    <a:off x="3940625" y="1326732"/>
                    <a:ext cx="260979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4" name="Gruppe 156"/>
                <p:cNvGrpSpPr>
                  <a:grpSpLocks/>
                </p:cNvGrpSpPr>
                <p:nvPr/>
              </p:nvGrpSpPr>
              <p:grpSpPr bwMode="auto">
                <a:xfrm>
                  <a:off x="2550491" y="1309160"/>
                  <a:ext cx="241171" cy="428624"/>
                  <a:chOff x="4000989" y="1326094"/>
                  <a:chExt cx="241171" cy="428624"/>
                </a:xfrm>
              </p:grpSpPr>
              <p:sp>
                <p:nvSpPr>
                  <p:cNvPr id="158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59" name="Freeform 191"/>
                  <p:cNvSpPr>
                    <a:spLocks/>
                  </p:cNvSpPr>
                  <p:nvPr/>
                </p:nvSpPr>
                <p:spPr bwMode="auto">
                  <a:xfrm>
                    <a:off x="3937695" y="1326732"/>
                    <a:ext cx="264337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5" name="Gruppe 159"/>
                <p:cNvGrpSpPr>
                  <a:grpSpLocks/>
                </p:cNvGrpSpPr>
                <p:nvPr/>
              </p:nvGrpSpPr>
              <p:grpSpPr bwMode="auto">
                <a:xfrm>
                  <a:off x="2377546" y="1309160"/>
                  <a:ext cx="241171" cy="428624"/>
                  <a:chOff x="4000500" y="1326094"/>
                  <a:chExt cx="241171" cy="428624"/>
                </a:xfrm>
              </p:grpSpPr>
              <p:sp>
                <p:nvSpPr>
                  <p:cNvPr id="15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57" name="Freeform 191"/>
                  <p:cNvSpPr>
                    <a:spLocks/>
                  </p:cNvSpPr>
                  <p:nvPr/>
                </p:nvSpPr>
                <p:spPr bwMode="auto">
                  <a:xfrm>
                    <a:off x="3949872" y="1326732"/>
                    <a:ext cx="245036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</p:grpSp>
        </p:grpSp>
      </p:grpSp>
      <p:pic>
        <p:nvPicPr>
          <p:cNvPr id="4111" name="Picture 13" descr="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5643563"/>
            <a:ext cx="136842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12" descr="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0" y="5332413"/>
            <a:ext cx="1477963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12" descr="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00013"/>
            <a:ext cx="1193800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13" descr="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100" y="117475"/>
            <a:ext cx="94297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8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Picture 9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10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11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9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4120" name="Picture 7" descr="D:\GIÁO ÁN 1 2020-2021\HÌNH SOẠN GIÁO ÁN\Nhạc cụ\Trống con - Copy (4).jpg"/>
          <p:cNvPicPr>
            <a:picLocks noChangeAspect="1" noChangeArrowheads="1"/>
          </p:cNvPicPr>
          <p:nvPr/>
        </p:nvPicPr>
        <p:blipFill>
          <a:blip r:embed="rId1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8" y="1857375"/>
            <a:ext cx="7572375" cy="364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9"/>
                </p:tgtEl>
              </p:cMediaNode>
            </p:audio>
            <p:audio>
              <p:cMediaNode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10" descr="D:\GIÁO ÁN 1 2020-2021\HÌNH SOẠN GIÁO ÁN\Nghe nhạc\Picture1.png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4"/>
          <a:stretch>
            <a:fillRect/>
          </a:stretch>
        </p:blipFill>
        <p:spPr bwMode="auto">
          <a:xfrm>
            <a:off x="485775" y="1214438"/>
            <a:ext cx="1014412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 Box 9"/>
          <p:cNvSpPr txBox="1">
            <a:spLocks noChangeArrowheads="1"/>
          </p:cNvSpPr>
          <p:nvPr/>
        </p:nvSpPr>
        <p:spPr bwMode="auto">
          <a:xfrm>
            <a:off x="3843338" y="1000125"/>
            <a:ext cx="257175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1713CB"/>
                </a:solidFill>
                <a:cs typeface="Times New Roman" panose="02020603050405020304" pitchFamily="18" charset="0"/>
              </a:rPr>
              <a:t>Ôn tập đọc nhạc:</a:t>
            </a:r>
          </a:p>
        </p:txBody>
      </p:sp>
      <p:pic>
        <p:nvPicPr>
          <p:cNvPr id="19461" name="Picture 8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9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0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1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9" name="Text Box 9"/>
          <p:cNvSpPr txBox="1">
            <a:spLocks noChangeArrowheads="1"/>
          </p:cNvSpPr>
          <p:nvPr/>
        </p:nvSpPr>
        <p:spPr bwMode="auto">
          <a:xfrm>
            <a:off x="3914775" y="1928813"/>
            <a:ext cx="2643188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1713CB"/>
                </a:solidFill>
                <a:cs typeface="Times New Roman" panose="02020603050405020304" pitchFamily="18" charset="0"/>
              </a:rPr>
              <a:t>Nghe nhạc:</a:t>
            </a:r>
          </a:p>
        </p:txBody>
      </p:sp>
      <p:sp>
        <p:nvSpPr>
          <p:cNvPr id="19466" name="Rectangle 3"/>
          <p:cNvSpPr>
            <a:spLocks noChangeArrowheads="1"/>
          </p:cNvSpPr>
          <p:nvPr/>
        </p:nvSpPr>
        <p:spPr bwMode="auto">
          <a:xfrm>
            <a:off x="4700588" y="222250"/>
            <a:ext cx="1457325" cy="608013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Tiết 3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4914900" y="1404938"/>
            <a:ext cx="45720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/>
              <a:t>BAN NHẠC ĐÔ – RÊ - MI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4129088" y="2571750"/>
            <a:ext cx="642937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/>
              <a:t>NHỮNG BÔNG HOA NHỮNG BÀI CA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 Box 9"/>
          <p:cNvSpPr txBox="1">
            <a:spLocks noChangeArrowheads="1"/>
          </p:cNvSpPr>
          <p:nvPr/>
        </p:nvSpPr>
        <p:spPr bwMode="auto">
          <a:xfrm>
            <a:off x="3414713" y="1106488"/>
            <a:ext cx="40005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1713CB"/>
                </a:solidFill>
                <a:cs typeface="Times New Roman" panose="02020603050405020304" pitchFamily="18" charset="0"/>
              </a:rPr>
              <a:t>Ôn tập Đọc nhạc</a:t>
            </a:r>
            <a:endParaRPr lang="en-US" altLang="en-US" sz="4400" b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sp>
        <p:nvSpPr>
          <p:cNvPr id="5128" name="Text Box 10"/>
          <p:cNvSpPr txBox="1">
            <a:spLocks noChangeArrowheads="1"/>
          </p:cNvSpPr>
          <p:nvPr/>
        </p:nvSpPr>
        <p:spPr bwMode="auto">
          <a:xfrm>
            <a:off x="2414588" y="1774825"/>
            <a:ext cx="5929312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00"/>
                </a:solidFill>
              </a:rPr>
              <a:t>BAN NHẠC ĐÔ – RÊ - MI</a:t>
            </a:r>
          </a:p>
        </p:txBody>
      </p:sp>
      <p:pic>
        <p:nvPicPr>
          <p:cNvPr id="5129" name="Picture 7" descr="D:\GIÁO ÁN 1 2020-2021\HÌNH SOẠN GIÁO ÁN\Nhạc cụ\Trống con - Copy (4).jpg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2428875"/>
            <a:ext cx="7715250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 Box 10"/>
          <p:cNvSpPr txBox="1">
            <a:spLocks noChangeArrowheads="1"/>
          </p:cNvSpPr>
          <p:nvPr/>
        </p:nvSpPr>
        <p:spPr bwMode="auto">
          <a:xfrm>
            <a:off x="414338" y="157163"/>
            <a:ext cx="42862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</a:rPr>
              <a:t>BAN NHẠC ĐÔ-RÊ-MI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7772400" y="214313"/>
            <a:ext cx="257175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Nghe</a:t>
            </a:r>
            <a:r>
              <a:rPr lang="en-US" altLang="en-US" sz="3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giai</a:t>
            </a:r>
            <a:r>
              <a:rPr lang="en-US" altLang="en-US" sz="3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điệu</a:t>
            </a:r>
            <a:endParaRPr lang="en-US" altLang="en-US" sz="3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6153" name="Picture 13" descr="D:\GIÁO ÁN 1 2020-2021\HÌNH SOẠN GIÁO ÁN\Đọc nhạc\BAN NHẠC ĐRM\Ban nhạc Đô Rê Mi.jpg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1143000"/>
            <a:ext cx="9929812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14463" y="2286000"/>
            <a:ext cx="8366125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500" b="1">
                <a:solidFill>
                  <a:srgbClr val="0000FF"/>
                </a:solidFill>
                <a:cs typeface="Times New Roman" panose="02020603050405020304" pitchFamily="18" charset="0"/>
              </a:rPr>
              <a:t>ĐỌC NHẠC </a:t>
            </a:r>
          </a:p>
          <a:p>
            <a:pPr eaLnBrk="1" hangingPunct="1"/>
            <a:r>
              <a:rPr lang="en-US" altLang="en-US" sz="5500" b="1">
                <a:solidFill>
                  <a:srgbClr val="0000FF"/>
                </a:solidFill>
                <a:cs typeface="Times New Roman" panose="02020603050405020304" pitchFamily="18" charset="0"/>
              </a:rPr>
              <a:t>THEO KÍ HIỆU BÀN TAY</a:t>
            </a:r>
          </a:p>
        </p:txBody>
      </p:sp>
      <p:pic>
        <p:nvPicPr>
          <p:cNvPr id="7172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9" descr="D:\GIÁO ÁN 1 2020-2021\HÌNH SOẠN GIÁO ÁN\Đọc nhạc\BAN NHẠC ĐRM\Pictur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0" b="21353"/>
          <a:stretch>
            <a:fillRect/>
          </a:stretch>
        </p:blipFill>
        <p:spPr bwMode="auto">
          <a:xfrm>
            <a:off x="166688" y="857250"/>
            <a:ext cx="10677525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8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9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0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1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2960688"/>
            <a:ext cx="722312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5643563"/>
            <a:ext cx="72231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625" y="5589588"/>
            <a:ext cx="72231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5643563"/>
            <a:ext cx="722312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2928938"/>
            <a:ext cx="722312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3175000" y="3040063"/>
            <a:ext cx="7143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7929563" y="3000375"/>
            <a:ext cx="714375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5643563" y="5715000"/>
            <a:ext cx="714375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2786063" y="5705475"/>
            <a:ext cx="714375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8" t="31725" r="47670" b="51193"/>
          <a:stretch>
            <a:fillRect/>
          </a:stretch>
        </p:blipFill>
        <p:spPr bwMode="auto">
          <a:xfrm>
            <a:off x="5214938" y="2995613"/>
            <a:ext cx="928687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8" t="31725" r="47670" b="51193"/>
          <a:stretch>
            <a:fillRect/>
          </a:stretch>
        </p:blipFill>
        <p:spPr bwMode="auto">
          <a:xfrm>
            <a:off x="9644063" y="3000375"/>
            <a:ext cx="928687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8" t="31725" r="47670" b="51193"/>
          <a:stretch>
            <a:fillRect/>
          </a:stretch>
        </p:blipFill>
        <p:spPr bwMode="auto">
          <a:xfrm>
            <a:off x="4286250" y="5705475"/>
            <a:ext cx="928688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1" name="Text Box 10"/>
          <p:cNvSpPr txBox="1">
            <a:spLocks noChangeArrowheads="1"/>
          </p:cNvSpPr>
          <p:nvPr/>
        </p:nvSpPr>
        <p:spPr bwMode="auto">
          <a:xfrm>
            <a:off x="2486025" y="274638"/>
            <a:ext cx="5929313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</a:rPr>
              <a:t>BAN NHẠC ĐÔ – RÊ - MI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14463" y="2286000"/>
            <a:ext cx="8191500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500" b="1">
                <a:solidFill>
                  <a:srgbClr val="0000FF"/>
                </a:solidFill>
                <a:cs typeface="Times New Roman" panose="02020603050405020304" pitchFamily="18" charset="0"/>
              </a:rPr>
              <a:t>ĐỌC NHẠC KẾT HỢP </a:t>
            </a:r>
          </a:p>
          <a:p>
            <a:pPr eaLnBrk="1" hangingPunct="1"/>
            <a:r>
              <a:rPr lang="en-US" altLang="en-US" sz="5500" b="1">
                <a:solidFill>
                  <a:srgbClr val="0000FF"/>
                </a:solidFill>
                <a:cs typeface="Times New Roman" panose="02020603050405020304" pitchFamily="18" charset="0"/>
              </a:rPr>
              <a:t>VẬN ĐỘNG THEO NHỊP</a:t>
            </a:r>
          </a:p>
        </p:txBody>
      </p:sp>
      <p:pic>
        <p:nvPicPr>
          <p:cNvPr id="9220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6948</TotalTime>
  <Words>141</Words>
  <Application>Microsoft Office PowerPoint</Application>
  <PresentationFormat>Custom</PresentationFormat>
  <Paragraphs>36</Paragraphs>
  <Slides>18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ＭＳ Ｐゴシック</vt:lpstr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Windows User</cp:lastModifiedBy>
  <cp:revision>601</cp:revision>
  <dcterms:created xsi:type="dcterms:W3CDTF">2010-04-30T18:19:48Z</dcterms:created>
  <dcterms:modified xsi:type="dcterms:W3CDTF">2025-12-20T14:28:47Z</dcterms:modified>
</cp:coreProperties>
</file>