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2"/>
  </p:notesMasterIdLst>
  <p:sldIdLst>
    <p:sldId id="267" r:id="rId5"/>
    <p:sldId id="268" r:id="rId6"/>
    <p:sldId id="258" r:id="rId7"/>
    <p:sldId id="295" r:id="rId8"/>
    <p:sldId id="262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494" y="789229"/>
            <a:ext cx="6096000" cy="4830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nhạc bài Đi học lắc lư nhẹ theo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nhịp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mở 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824054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68199" y="565103"/>
            <a:ext cx="177542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62" y="480262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006247" cy="97702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85" y="1"/>
            <a:ext cx="6114082" cy="449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vỗ tay hoặc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4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3132475"/>
            <a:ext cx="3787990" cy="3725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761" y="0"/>
            <a:ext cx="8347239" cy="335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5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55</Words>
  <Application>Microsoft Office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30</cp:revision>
  <dcterms:created xsi:type="dcterms:W3CDTF">2022-04-04T07:27:39Z</dcterms:created>
  <dcterms:modified xsi:type="dcterms:W3CDTF">2025-12-20T15:26:55Z</dcterms:modified>
</cp:coreProperties>
</file>