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3" r:id="rId4"/>
    <p:sldId id="259" r:id="rId5"/>
    <p:sldId id="260" r:id="rId6"/>
    <p:sldId id="261" r:id="rId7"/>
    <p:sldId id="265" r:id="rId8"/>
    <p:sldId id="266" r:id="rId9"/>
    <p:sldId id="268" r:id="rId10"/>
    <p:sldId id="271" r:id="rId11"/>
    <p:sldId id="269" r:id="rId12"/>
    <p:sldId id="270" r:id="rId13"/>
    <p:sldId id="27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188640"/>
            <a:ext cx="699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nhạc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2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 lvl="1">
              <a:tabLst>
                <a:tab pos="279400" algn="l"/>
              </a:tabLst>
            </a:pP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Nghe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nhạc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trường</a:t>
            </a:r>
            <a:endParaRPr lang="en-US" sz="360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27" y="2606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Nghe</a:t>
            </a:r>
            <a:r>
              <a:rPr lang="en-US" sz="4000" dirty="0" smtClean="0"/>
              <a:t> </a:t>
            </a:r>
            <a:r>
              <a:rPr lang="en-US" sz="4000" dirty="0" err="1" smtClean="0"/>
              <a:t>lần</a:t>
            </a:r>
            <a:r>
              <a:rPr lang="en-US" sz="4000" dirty="0" smtClean="0"/>
              <a:t> 2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/>
              <a:t> </a:t>
            </a:r>
            <a:r>
              <a:rPr lang="en-US" sz="4000" dirty="0" err="1" smtClean="0"/>
              <a:t>vận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trái</a:t>
            </a:r>
            <a:r>
              <a:rPr lang="en-US" sz="4000" dirty="0" smtClean="0"/>
              <a:t> </a:t>
            </a:r>
            <a:r>
              <a:rPr lang="en-US" sz="4000" dirty="0" err="1" smtClean="0"/>
              <a:t>phải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  <a:r>
              <a:rPr lang="en-US" sz="4000" dirty="0" err="1" smtClean="0"/>
              <a:t>nhịp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hát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6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51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+ Làm mẫu và HD HS nghe nhạc kết hợp vỗ tay theo nhịp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1852999" y="450912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" y="665895"/>
            <a:ext cx="9056890" cy="120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6251"/>
            <a:ext cx="377343" cy="3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7" y="1739564"/>
            <a:ext cx="377343" cy="377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4" y="1737256"/>
            <a:ext cx="377343" cy="37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1" y="1684676"/>
            <a:ext cx="377343" cy="377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1739564"/>
            <a:ext cx="377343" cy="37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5" y="1708536"/>
            <a:ext cx="377343" cy="37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4" y="1683183"/>
            <a:ext cx="377343" cy="3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6" y="1683184"/>
            <a:ext cx="377343" cy="3773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3" y="836712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nốt Đô-rê-mi-sol-la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69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" y="1037012"/>
            <a:ext cx="8983495" cy="318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80" y="1916832"/>
            <a:ext cx="74168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mẫu</a:t>
            </a:r>
            <a:r>
              <a:rPr kumimoji="0" lang="en-US" sz="40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HD học sinh tập thuần thức các động tác cơ thể.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554"/>
            <a:ext cx="5688632" cy="110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tabLst>
                <a:tab pos="283210" algn="l"/>
              </a:tabLst>
            </a:pPr>
            <a:r>
              <a:rPr lang="en-US" sz="3200" b="1">
                <a:latin typeface="Times New Roman"/>
                <a:ea typeface="Times New Roman"/>
                <a:cs typeface="Arial"/>
              </a:rPr>
              <a:t>Đọc bài nhạc số 2 kết hợp vận động cơ thể.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0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Miệng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đọc nhạc kết hợp làm động tác cơ 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thể mẫu sau đó HD HS thực hiện vào bài đọc nhạc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509"/>
            <a:ext cx="287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6210" algn="l"/>
              </a:tabLst>
            </a:pPr>
            <a:r>
              <a:rPr lang="en-US" sz="2400" b="1" smtClean="0">
                <a:latin typeface="Arial"/>
                <a:ea typeface="Arial"/>
              </a:rPr>
              <a:t>Nghe nhạc bài:</a:t>
            </a:r>
            <a:endParaRPr lang="en-US" sz="2400" smtClean="0">
              <a:latin typeface="Times New Roman"/>
              <a:ea typeface="Calibri"/>
            </a:endParaRPr>
          </a:p>
          <a:p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203532" y="-155020"/>
            <a:ext cx="2124941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437112"/>
            <a:ext cx="558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</a:rPr>
              <a:t>Giới thiệu </a:t>
            </a:r>
            <a:r>
              <a:rPr lang="en-US" sz="2000" b="1">
                <a:solidFill>
                  <a:prstClr val="black"/>
                </a:solidFill>
                <a:latin typeface="Times New Roman"/>
                <a:ea typeface="Times New Roman"/>
              </a:rPr>
              <a:t>nội dung bài</a:t>
            </a:r>
            <a:r>
              <a:rPr lang="vi-VN" sz="2000" b="1">
                <a:solidFill>
                  <a:prstClr val="black"/>
                </a:solidFill>
                <a:latin typeface="Times New Roman"/>
                <a:ea typeface="Times New Roman"/>
              </a:rPr>
              <a:t> nghe nhạc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-8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Bài </a:t>
            </a:r>
            <a:r>
              <a:rPr lang="vi-VN" b="1" i="1">
                <a:solidFill>
                  <a:srgbClr val="333333"/>
                </a:solidFill>
                <a:latin typeface="Times New Roman"/>
                <a:ea typeface="Calibri"/>
              </a:rPr>
              <a:t>Vui đến trường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 nói về nội dung hân hoan chào các bạn học sinh với vẻ đẹp đa dạng của thiên nhiên. Lời ân của của thầy cô.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85" y="61158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5091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Giới thiệu tác giả Lê Quốc Thắng</a:t>
            </a:r>
            <a:endParaRPr lang="en-US" sz="2000" b="1"/>
          </a:p>
        </p:txBody>
      </p:sp>
      <p:pic>
        <p:nvPicPr>
          <p:cNvPr id="4098" name="Picture 2" descr="Description: Tieu Su Nhac Si - Tiểu Sử Nhạc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50781"/>
            <a:ext cx="4744679" cy="4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889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Nhạc sĩ Lê Quốc Thắng (bút danh: Nguyên Thanh) sinh ngày 7 tháng 9 năm1962 tại Trà Vinh, hiện sống tại thành phố Hồ Chí Minh. Một số tác phẩm chính: </a:t>
            </a:r>
            <a:r>
              <a:rPr lang="vi-VN" i="1">
                <a:solidFill>
                  <a:srgbClr val="333333"/>
                </a:solidFill>
                <a:latin typeface="Times New Roman"/>
                <a:ea typeface="Calibri"/>
              </a:rPr>
              <a:t>Phố xa, Tình xanh, Búp bê bằng bông, Nụ cười hồng, Mái trường mến yêu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88640"/>
            <a:ext cx="7824963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smtClean="0">
                <a:solidFill>
                  <a:prstClr val="black"/>
                </a:solidFill>
                <a:latin typeface="Times New Roman"/>
                <a:ea typeface="Calibri"/>
              </a:rPr>
              <a:t>Nghe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bài </a:t>
            </a:r>
            <a:r>
              <a:rPr lang="en-US" sz="4000" i="1">
                <a:solidFill>
                  <a:prstClr val="black"/>
                </a:solidFill>
                <a:latin typeface="Times New Roman"/>
                <a:ea typeface="Calibri"/>
              </a:rPr>
              <a:t>Vui đến trường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có lời lần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57" y="154363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- Hỏi bài nghe nhạc có sắc thái, 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tốc độ?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21" y="6171289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265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21</cp:revision>
  <dcterms:created xsi:type="dcterms:W3CDTF">2021-06-19T11:12:44Z</dcterms:created>
  <dcterms:modified xsi:type="dcterms:W3CDTF">2025-12-20T14:41:59Z</dcterms:modified>
</cp:coreProperties>
</file>