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276" r:id="rId4"/>
    <p:sldId id="294" r:id="rId5"/>
    <p:sldId id="277" r:id="rId6"/>
    <p:sldId id="261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5" r:id="rId17"/>
    <p:sldId id="296" r:id="rId18"/>
    <p:sldId id="297" r:id="rId19"/>
    <p:sldId id="298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59" y="1768686"/>
            <a:ext cx="5185088" cy="478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7" y="581312"/>
            <a:ext cx="6028029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4390" y="581312"/>
            <a:ext cx="3120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7"/>
            <a:ext cx="5130427" cy="1615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514970"/>
            <a:ext cx="11621862" cy="44093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9079" y="393894"/>
            <a:ext cx="918290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2849078" y="1022847"/>
            <a:ext cx="673768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9260" y="452387"/>
            <a:ext cx="195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3" y="2009040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183</Words>
  <Application>Microsoft Office PowerPoint</Application>
  <PresentationFormat>Widescreen</PresentationFormat>
  <Paragraphs>31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41</cp:revision>
  <dcterms:created xsi:type="dcterms:W3CDTF">2022-04-04T02:41:08Z</dcterms:created>
  <dcterms:modified xsi:type="dcterms:W3CDTF">2025-12-20T07:42:34Z</dcterms:modified>
</cp:coreProperties>
</file>