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6509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Chào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âm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nhạc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gõ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đệm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theo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nhịp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bằng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thanh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với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thức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278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22</cp:revision>
  <dcterms:created xsi:type="dcterms:W3CDTF">2021-06-19T11:16:59Z</dcterms:created>
  <dcterms:modified xsi:type="dcterms:W3CDTF">2025-12-20T07:24:03Z</dcterms:modified>
</cp:coreProperties>
</file>