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0" r:id="rId2"/>
  </p:sldMasterIdLst>
  <p:notesMasterIdLst>
    <p:notesMasterId r:id="rId9"/>
  </p:notesMasterIdLst>
  <p:sldIdLst>
    <p:sldId id="292" r:id="rId3"/>
    <p:sldId id="290" r:id="rId4"/>
    <p:sldId id="291" r:id="rId5"/>
    <p:sldId id="293" r:id="rId6"/>
    <p:sldId id="294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5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47" y="4197801"/>
            <a:ext cx="1493800" cy="2420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7031" y="282812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 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15" y="1029317"/>
            <a:ext cx="7873242" cy="1906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4273" y="3477126"/>
            <a:ext cx="309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tên các nốt lặp lại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1417" y="1031437"/>
            <a:ext cx="7443971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2395" y="86593"/>
            <a:ext cx="1390124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" y="-16098"/>
            <a:ext cx="4101832" cy="1326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00" y="2346454"/>
            <a:ext cx="2200381" cy="35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47" y="4197801"/>
            <a:ext cx="1493800" cy="2420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30437" y="25656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18" y="1626346"/>
            <a:ext cx="8097982" cy="191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56" y="4592782"/>
            <a:ext cx="1237180" cy="2004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76" y="0"/>
            <a:ext cx="7669224" cy="4457700"/>
          </a:xfrm>
          <a:prstGeom prst="rect">
            <a:avLst/>
          </a:prstGeom>
        </p:spPr>
      </p:pic>
      <p:pic>
        <p:nvPicPr>
          <p:cNvPr id="3" name="CHIM 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27479" y="4878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189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56" y="4592782"/>
            <a:ext cx="1237180" cy="2004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90788" cy="1340427"/>
          </a:xfrm>
          <a:prstGeom prst="rect">
            <a:avLst/>
          </a:prstGeom>
        </p:spPr>
      </p:pic>
      <p:pic>
        <p:nvPicPr>
          <p:cNvPr id="6" name="CHIM 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65107" y="5308248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0"/>
            <a:ext cx="7276050" cy="49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042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3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34</Words>
  <Application>Microsoft Office PowerPoint</Application>
  <PresentationFormat>Widescreen</PresentationFormat>
  <Paragraphs>7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#9Slide05 Dancing Script</vt:lpstr>
      <vt:lpstr>Arial</vt:lpstr>
      <vt:lpstr>Calibri</vt:lpstr>
      <vt:lpstr>Tahoma</vt:lpstr>
      <vt:lpstr>Times New Roman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65</cp:revision>
  <dcterms:created xsi:type="dcterms:W3CDTF">2022-04-04T07:27:39Z</dcterms:created>
  <dcterms:modified xsi:type="dcterms:W3CDTF">2025-11-01T13:09:47Z</dcterms:modified>
</cp:coreProperties>
</file>