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5" r:id="rId1"/>
    <p:sldMasterId id="2147483881" r:id="rId2"/>
    <p:sldMasterId id="2147483893" r:id="rId3"/>
  </p:sldMasterIdLst>
  <p:notesMasterIdLst>
    <p:notesMasterId r:id="rId20"/>
  </p:notesMasterIdLst>
  <p:sldIdLst>
    <p:sldId id="634" r:id="rId4"/>
    <p:sldId id="652" r:id="rId5"/>
    <p:sldId id="653" r:id="rId6"/>
    <p:sldId id="654" r:id="rId7"/>
    <p:sldId id="655" r:id="rId8"/>
    <p:sldId id="635" r:id="rId9"/>
    <p:sldId id="636" r:id="rId10"/>
    <p:sldId id="649" r:id="rId11"/>
    <p:sldId id="650" r:id="rId12"/>
    <p:sldId id="638" r:id="rId13"/>
    <p:sldId id="640" r:id="rId14"/>
    <p:sldId id="641" r:id="rId15"/>
    <p:sldId id="647" r:id="rId16"/>
    <p:sldId id="648" r:id="rId17"/>
    <p:sldId id="646" r:id="rId18"/>
    <p:sldId id="612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#9Slide05 Dancing Script" panose="020B060402020202020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09" autoAdjust="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6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2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2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4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01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02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096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041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85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6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24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286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27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0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3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5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482EC-926D-4C5A-9790-48C7BDC6D9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B373-8D77-4B1D-89C4-87E4A3F9F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9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1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90"/>
            <a:ext cx="12192000" cy="5551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8165" y="150275"/>
            <a:ext cx="1099981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6884" y="1406201"/>
            <a:ext cx="656918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GIAI ĐIỆU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21" y="6277468"/>
            <a:ext cx="510579" cy="49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" y="-16098"/>
            <a:ext cx="4101832" cy="132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99" y="4188295"/>
            <a:ext cx="1210058" cy="2580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85" y="4188296"/>
            <a:ext cx="1949846" cy="2580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9325" y="749422"/>
            <a:ext cx="6494091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CHIM SÁO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6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7863"/>
            <a:ext cx="1210058" cy="2580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628" y="108455"/>
            <a:ext cx="220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cách sử dụng</a:t>
            </a:r>
          </a:p>
        </p:txBody>
      </p:sp>
    </p:spTree>
    <p:extLst>
      <p:ext uri="{BB962C8B-B14F-4D97-AF65-F5344CB8AC3E}">
        <p14:creationId xmlns:p14="http://schemas.microsoft.com/office/powerpoint/2010/main" val="253482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14" y="108455"/>
            <a:ext cx="377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và thực hành thổi nốt 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4" y="0"/>
            <a:ext cx="5152221" cy="37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14" y="108455"/>
            <a:ext cx="377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thổi nốt Si theo mẫu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50" y="0"/>
            <a:ext cx="8361971" cy="160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5326" y="2208548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  <a:latin typeface="+mj-lt"/>
              </a:rPr>
              <a:t>- Cách bảo quản sau khi sử dụng xong vệ sinh đầu ống thổi vào toàn bộ thân sáo bảo quản và giữ gìn cẩn thận</a:t>
            </a:r>
          </a:p>
        </p:txBody>
      </p:sp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7586"/>
            <a:ext cx="220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thiệu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98" y="186625"/>
            <a:ext cx="10254181" cy="1256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9" y="1613182"/>
            <a:ext cx="6650839" cy="2396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9640"/>
            <a:ext cx="415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cấu tạo và hướng dẫn cách dùng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6" y="0"/>
            <a:ext cx="5148675" cy="47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94"/>
            <a:ext cx="7042813" cy="406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22" y="1944343"/>
            <a:ext cx="3713321" cy="4913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8295" y="0"/>
            <a:ext cx="5180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quản: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sau khi sử dụng xong, vệ sinh đầu ống thổi và bàn phím bảo quản giữ gìn cẩn thận</a:t>
            </a:r>
          </a:p>
        </p:txBody>
      </p:sp>
    </p:spTree>
    <p:extLst>
      <p:ext uri="{BB962C8B-B14F-4D97-AF65-F5344CB8AC3E}">
        <p14:creationId xmlns:p14="http://schemas.microsoft.com/office/powerpoint/2010/main" val="32101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0"/>
            <a:ext cx="6984380" cy="265398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12" y="94069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083" y="1661526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hình thức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48234" y="107794"/>
            <a:ext cx="552232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CHIM SÁO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0855" y="0"/>
            <a:ext cx="558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vỗ tay tay theo nhịp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67" y="845820"/>
            <a:ext cx="758075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330" y="2614961"/>
            <a:ext cx="6958361" cy="4267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5309" y="674370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 nam: Hát câu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5309" y="1167631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 nữ: Hát câu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309" y="173873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 nam: Hát câu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5308" y="2240003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 nữ: Hát câu 4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5880" y="4275"/>
            <a:ext cx="397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nối tiếp hình thức song ca</a:t>
            </a:r>
          </a:p>
        </p:txBody>
      </p:sp>
    </p:spTree>
    <p:extLst>
      <p:ext uri="{BB962C8B-B14F-4D97-AF65-F5344CB8AC3E}">
        <p14:creationId xmlns:p14="http://schemas.microsoft.com/office/powerpoint/2010/main" val="137490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854" y="0"/>
            <a:ext cx="462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hình thức tự chọn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7562"/>
            <a:ext cx="6958361" cy="4267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77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0220" y="17082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93" y="1624186"/>
            <a:ext cx="8836245" cy="2709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4841" y="956974"/>
            <a:ext cx="4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và gõ nối tiếp</a:t>
            </a:r>
          </a:p>
        </p:txBody>
      </p:sp>
      <p:sp>
        <p:nvSpPr>
          <p:cNvPr id="7" name="Rectangle 6"/>
          <p:cNvSpPr/>
          <p:nvPr/>
        </p:nvSpPr>
        <p:spPr>
          <a:xfrm>
            <a:off x="794137" y="824997"/>
            <a:ext cx="487273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GÕ, NHẠC CỤ GIA ĐIỆU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86" y="-1"/>
            <a:ext cx="8236945" cy="3367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7896" y="583291"/>
            <a:ext cx="220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Câu 1,2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4365" y="2366912"/>
            <a:ext cx="220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Câu 3,4</a:t>
            </a:r>
          </a:p>
        </p:txBody>
      </p:sp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11" y="2804191"/>
            <a:ext cx="1900449" cy="4052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10212" cy="1167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5859" y="1044888"/>
            <a:ext cx="220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thiệu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86" y="1636403"/>
            <a:ext cx="10016075" cy="7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6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9640"/>
            <a:ext cx="415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cấu tạo và hướng dẫn cách dùng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64" y="0"/>
            <a:ext cx="5564135" cy="29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4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13900</TotalTime>
  <Words>209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 Light</vt:lpstr>
      <vt:lpstr>#9Slide05 Dancing Script</vt:lpstr>
      <vt:lpstr>Calibri</vt:lpstr>
      <vt:lpstr>Tahoma</vt:lpstr>
      <vt:lpstr>Times New Roman</vt:lpstr>
      <vt:lpstr>Arial</vt:lpstr>
      <vt:lpstr>3_Office Theme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1314</cp:revision>
  <dcterms:created xsi:type="dcterms:W3CDTF">2020-08-30T12:35:12Z</dcterms:created>
  <dcterms:modified xsi:type="dcterms:W3CDTF">2025-11-01T12:15:58Z</dcterms:modified>
</cp:coreProperties>
</file>