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610" r:id="rId2"/>
    <p:sldId id="611" r:id="rId3"/>
    <p:sldId id="542" r:id="rId4"/>
    <p:sldId id="496" r:id="rId5"/>
    <p:sldId id="577" r:id="rId6"/>
    <p:sldId id="593" r:id="rId7"/>
    <p:sldId id="581" r:id="rId8"/>
    <p:sldId id="624" r:id="rId9"/>
    <p:sldId id="585" r:id="rId10"/>
    <p:sldId id="625" r:id="rId11"/>
    <p:sldId id="56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2" autoAdjust="0"/>
    <p:restoredTop sz="89636" autoAdjust="0"/>
  </p:normalViewPr>
  <p:slideViewPr>
    <p:cSldViewPr>
      <p:cViewPr varScale="1">
        <p:scale>
          <a:sx n="76" d="100"/>
          <a:sy n="76" d="100"/>
        </p:scale>
        <p:origin x="306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9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microsoft.com/office/2007/relationships/hdphoto" Target="../media/hdphoto6.wdp"/><Relationship Id="rId9" Type="http://schemas.microsoft.com/office/2007/relationships/hdphoto" Target="../media/hdphoto8.wdp"/><Relationship Id="rId1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https://hnm.1cdn.vn/2023/07/02/minh-chinh.jpg" TargetMode="External"/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5.wdp"/><Relationship Id="rId3" Type="http://schemas.openxmlformats.org/officeDocument/2006/relationships/image" Target="../media/image19.png"/><Relationship Id="rId7" Type="http://schemas.microsoft.com/office/2007/relationships/hdphoto" Target="../media/hdphoto14.wdp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microsoft.com/office/2007/relationships/hdphoto" Target="../media/hdphoto13.wdp"/><Relationship Id="rId15" Type="http://schemas.microsoft.com/office/2007/relationships/hdphoto" Target="../media/hdphoto16.wdp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microsoft.com/office/2007/relationships/hdphoto" Target="../media/hdphoto8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7.wdp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3.wdp"/><Relationship Id="rId4" Type="http://schemas.openxmlformats.org/officeDocument/2006/relationships/image" Target="../media/image20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44" y="409477"/>
            <a:ext cx="1389535" cy="830280"/>
          </a:xfrm>
          <a:prstGeom prst="rect">
            <a:avLst/>
          </a:prstGeom>
        </p:spPr>
      </p:pic>
      <p:pic>
        <p:nvPicPr>
          <p:cNvPr id="4098" name="Picture 2" descr="Người Lao động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44" b="80556" l="11667" r="91944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7946" r="9683" b="33217"/>
          <a:stretch/>
        </p:blipFill>
        <p:spPr bwMode="auto">
          <a:xfrm flipH="1">
            <a:off x="-347571" y="4005064"/>
            <a:ext cx="3685394" cy="22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35960" y="353321"/>
            <a:ext cx="6021427" cy="5883991"/>
            <a:chOff x="5735960" y="353321"/>
            <a:chExt cx="6021427" cy="5883991"/>
          </a:xfrm>
        </p:grpSpPr>
        <p:pic>
          <p:nvPicPr>
            <p:cNvPr id="10" name="Picture 9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5689"/>
            <a:stretch/>
          </p:blipFill>
          <p:spPr>
            <a:xfrm>
              <a:off x="5735960" y="694149"/>
              <a:ext cx="6021427" cy="55431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5" t="21895" r="38481" b="73754"/>
            <a:stretch/>
          </p:blipFill>
          <p:spPr>
            <a:xfrm>
              <a:off x="8184232" y="353321"/>
              <a:ext cx="1872206" cy="50402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51384" y="2060848"/>
            <a:ext cx="5040560" cy="1484925"/>
            <a:chOff x="551384" y="2060848"/>
            <a:chExt cx="5040560" cy="1484925"/>
          </a:xfrm>
        </p:grpSpPr>
        <p:pic>
          <p:nvPicPr>
            <p:cNvPr id="13" name="Picture 12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8560" t="11427" r="18753" b="77211"/>
            <a:stretch/>
          </p:blipFill>
          <p:spPr>
            <a:xfrm>
              <a:off x="551384" y="2060848"/>
              <a:ext cx="5040560" cy="10801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027" y="3121287"/>
              <a:ext cx="408165" cy="4048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67608" y="3140968"/>
              <a:ext cx="408165" cy="4048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791" y="3105274"/>
              <a:ext cx="408165" cy="404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088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341962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437112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Nêu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cảm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nhận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của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em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sau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 smtClean="0">
                <a:latin typeface="Cambria" pitchFamily="18" charset="0"/>
              </a:rPr>
              <a:t>Lí</a:t>
            </a:r>
            <a:r>
              <a:rPr lang="en-US" sz="3200" i="1" dirty="0" smtClean="0">
                <a:latin typeface="Cambria" pitchFamily="18" charset="0"/>
              </a:rPr>
              <a:t> </a:t>
            </a:r>
            <a:r>
              <a:rPr lang="en-US" sz="3200" i="1" dirty="0" err="1" smtClean="0">
                <a:latin typeface="Cambria" pitchFamily="18" charset="0"/>
              </a:rPr>
              <a:t>đất</a:t>
            </a:r>
            <a:r>
              <a:rPr lang="en-US" sz="3200" i="1" dirty="0" smtClean="0">
                <a:latin typeface="Cambria" pitchFamily="18" charset="0"/>
              </a:rPr>
              <a:t> </a:t>
            </a:r>
            <a:r>
              <a:rPr lang="en-US" sz="3200" i="1" dirty="0" err="1" smtClean="0">
                <a:latin typeface="Cambria" pitchFamily="18" charset="0"/>
              </a:rPr>
              <a:t>giồng</a:t>
            </a:r>
            <a:r>
              <a:rPr lang="en-US" sz="3200" i="1" dirty="0" smtClean="0">
                <a:latin typeface="Cambria" pitchFamily="18" charset="0"/>
              </a:rPr>
              <a:t>?</a:t>
            </a:r>
            <a:endParaRPr lang="vi-VN" sz="3200" i="1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67" y="1514246"/>
            <a:ext cx="6768752" cy="54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F1E01-E36C-268D-49F5-72F7AEB2FC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4780" b="23671"/>
          <a:stretch/>
        </p:blipFill>
        <p:spPr>
          <a:xfrm>
            <a:off x="4295800" y="2996952"/>
            <a:ext cx="7324178" cy="30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05" t="21895" r="38481" b="73754"/>
          <a:stretch/>
        </p:blipFill>
        <p:spPr>
          <a:xfrm>
            <a:off x="4439816" y="3872703"/>
            <a:ext cx="3744416" cy="1008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34" t="25178" r="10835" b="69403"/>
          <a:stretch/>
        </p:blipFill>
        <p:spPr>
          <a:xfrm>
            <a:off x="7686896" y="4941168"/>
            <a:ext cx="2324765" cy="992082"/>
          </a:xfrm>
          <a:prstGeom prst="rect">
            <a:avLst/>
          </a:prstGeom>
        </p:spPr>
      </p:pic>
      <p:pic>
        <p:nvPicPr>
          <p:cNvPr id="12" name="Picture 2" descr="Nông Dâ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00" b="91250" l="4250" r="98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998" y="3733654"/>
            <a:ext cx="3154002" cy="315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89842" y="3656204"/>
            <a:ext cx="4457650" cy="2668893"/>
            <a:chOff x="-89842" y="3656204"/>
            <a:chExt cx="4457650" cy="2668893"/>
          </a:xfrm>
        </p:grpSpPr>
        <p:pic>
          <p:nvPicPr>
            <p:cNvPr id="11" name="Picture 2" descr="A Partir De Una Semilla De Arroz Para Salvar La Acción De Cd Rom De  Alimentos PNG ,dibujos Campesino, Agricultura, Plantando PNG y Vector para  Descargar Gratis | Pngtree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05" b="44514" l="8583" r="38333">
                          <a14:foregroundMark x1="22833" y1="41085" x2="22833" y2="41085"/>
                          <a14:foregroundMark x1="22833" y1="40337" x2="22583" y2="44202"/>
                          <a14:foregroundMark x1="27250" y1="20075" x2="26500" y2="20823"/>
                          <a14:foregroundMark x1="31083" y1="19888" x2="31083" y2="19888"/>
                          <a14:foregroundMark x1="32167" y1="20262" x2="33667" y2="21820"/>
                          <a14:foregroundMark x1="30083" y1="24875" x2="30083" y2="24875"/>
                          <a14:foregroundMark x1="19917" y1="21259" x2="19917" y2="21259"/>
                          <a14:foregroundMark x1="27250" y1="19015" x2="27250" y2="19015"/>
                          <a14:foregroundMark x1="27083" y1="16895" x2="27667" y2="17207"/>
                          <a14:foregroundMark x1="22750" y1="24875" x2="22750" y2="24875"/>
                          <a14:foregroundMark x1="22167" y1="26185" x2="22167" y2="26185"/>
                          <a14:foregroundMark x1="9667" y1="25873" x2="9667" y2="25873"/>
                          <a14:foregroundMark x1="10417" y1="27307" x2="10417" y2="27307"/>
                          <a14:foregroundMark x1="9250" y1="28803" x2="9250" y2="28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" t="3076" r="63334" b="55590"/>
            <a:stretch/>
          </p:blipFill>
          <p:spPr bwMode="auto">
            <a:xfrm>
              <a:off x="2855640" y="3656204"/>
              <a:ext cx="1512168" cy="2638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4590331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08" y="4590331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59" y="4590331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842" y="4579958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734" y="4610596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361" y="4610596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23B4E3-B59E-C9DC-DC69-FBEB5FCB3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700808"/>
            <a:ext cx="7920880" cy="4627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628ECF-D60C-0DFF-A15E-14E4C77D8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40" y="211500"/>
            <a:ext cx="4445148" cy="6116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A89C8-7F8E-952B-887D-38B02D01A4F9}"/>
              </a:ext>
            </a:extLst>
          </p:cNvPr>
          <p:cNvSpPr txBox="1"/>
          <p:nvPr/>
        </p:nvSpPr>
        <p:spPr>
          <a:xfrm>
            <a:off x="8633556" y="943969"/>
            <a:ext cx="2400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</a:t>
            </a:r>
            <a:r>
              <a:rPr lang="en-US" sz="3600" b="1" dirty="0" smtClean="0">
                <a:latin typeface="Cambria" pitchFamily="18" charset="0"/>
              </a:rPr>
              <a:t>GIẢ</a:t>
            </a:r>
            <a:endParaRPr lang="vi-VN" sz="36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Thổi vào truyền thống không khí của thời đại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853931"/>
            <a:ext cx="3031083" cy="42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1424" y="3573016"/>
            <a:ext cx="69127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Lí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giồng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có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đầy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̣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Bà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là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Tổng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Chủ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Tiểu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nối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44" y="409477"/>
            <a:ext cx="1389535" cy="830280"/>
          </a:xfrm>
          <a:prstGeom prst="rect">
            <a:avLst/>
          </a:prstGeom>
        </p:spPr>
      </p:pic>
      <p:pic>
        <p:nvPicPr>
          <p:cNvPr id="4098" name="Picture 2" descr="Người Lao động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44" b="80556" l="11667" r="91944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7946" r="9683" b="33217"/>
          <a:stretch/>
        </p:blipFill>
        <p:spPr bwMode="auto">
          <a:xfrm flipH="1">
            <a:off x="-347571" y="2924944"/>
            <a:ext cx="53307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35960" y="353321"/>
            <a:ext cx="6021427" cy="5883991"/>
            <a:chOff x="5735960" y="353321"/>
            <a:chExt cx="6021427" cy="5883991"/>
          </a:xfrm>
        </p:grpSpPr>
        <p:pic>
          <p:nvPicPr>
            <p:cNvPr id="10" name="Picture 9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5689"/>
            <a:stretch/>
          </p:blipFill>
          <p:spPr>
            <a:xfrm>
              <a:off x="5735960" y="694149"/>
              <a:ext cx="6021427" cy="55431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5" t="21895" r="38481" b="73754"/>
            <a:stretch/>
          </p:blipFill>
          <p:spPr>
            <a:xfrm>
              <a:off x="8184232" y="353321"/>
              <a:ext cx="1872206" cy="504029"/>
            </a:xfrm>
            <a:prstGeom prst="rect">
              <a:avLst/>
            </a:prstGeom>
          </p:spPr>
        </p:pic>
      </p:grpSp>
      <p:pic>
        <p:nvPicPr>
          <p:cNvPr id="14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393" y="4884531"/>
            <a:ext cx="1714500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43" y="5176890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25" y="5013176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797152"/>
            <a:ext cx="1457211" cy="16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48" y="5176890"/>
            <a:ext cx="1272552" cy="12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4" y="4581128"/>
            <a:ext cx="1655387" cy="19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0" y="5152815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8" y="5260831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66" y="5400788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5" y="5369156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Top 19 vector cây lúa mới nhất 2022 - VIETART PRODUC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76" y="5508706"/>
            <a:ext cx="1457211" cy="145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5366837E-B45B-7E82-3978-C325AE391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60" y="2318321"/>
            <a:ext cx="11161240" cy="535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Non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tựa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14000"/>
              </a:lnSpc>
            </a:pP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14000"/>
              </a:lnSpc>
            </a:pP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14000"/>
              </a:lnSpc>
            </a:pP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Tang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tang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tang.</a:t>
            </a:r>
          </a:p>
          <a:p>
            <a:pPr algn="ctr">
              <a:lnSpc>
                <a:spcPct val="114000"/>
              </a:lnSpc>
            </a:pP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Tang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tang.</a:t>
            </a:r>
          </a:p>
          <a:p>
            <a:pPr algn="ctr">
              <a:lnSpc>
                <a:spcPct val="114000"/>
              </a:lnSpc>
            </a:pPr>
            <a:r>
              <a:rPr lang="en-US" sz="20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Tang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000" dirty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tang.</a:t>
            </a:r>
          </a:p>
          <a:p>
            <a:pPr algn="ctr">
              <a:lnSpc>
                <a:spcPct val="114000"/>
              </a:lnSpc>
            </a:pP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mùi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14000"/>
              </a:lnSpc>
            </a:pP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trổ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14000"/>
              </a:lnSpc>
            </a:pP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Tang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tang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 smtClean="0">
                <a:solidFill>
                  <a:srgbClr val="2125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tang.</a:t>
            </a:r>
          </a:p>
          <a:p>
            <a:pPr algn="ctr">
              <a:lnSpc>
                <a:spcPct val="114000"/>
              </a:lnSpc>
            </a:pPr>
            <a:endParaRPr lang="en-US" sz="2000" dirty="0" smtClean="0">
              <a:solidFill>
                <a:srgbClr val="21252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4000"/>
              </a:lnSpc>
            </a:pPr>
            <a:endParaRPr lang="en-US" sz="2000" dirty="0" smtClean="0">
              <a:solidFill>
                <a:srgbClr val="21252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4000"/>
              </a:lnSpc>
            </a:pPr>
            <a:endParaRPr lang="en-US" sz="2000" dirty="0" smtClean="0">
              <a:solidFill>
                <a:srgbClr val="21252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4000"/>
              </a:lnSpc>
            </a:pPr>
            <a:endParaRPr lang="en-US" sz="2000" dirty="0" smtClean="0">
              <a:solidFill>
                <a:srgbClr val="21252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14000"/>
              </a:lnSpc>
            </a:pPr>
            <a:endParaRPr lang="en-US" sz="2000" dirty="0" smtClean="0">
              <a:solidFill>
                <a:srgbClr val="21252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6C634-8CE2-9441-416F-D2FD119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1939" y="409461"/>
            <a:ext cx="3268489" cy="1032301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F9304800-C90B-4420-5B91-56832122D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669693"/>
            <a:ext cx="3312368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ĐỌC LỜI CA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05" t="21895" r="38481" b="73754"/>
          <a:stretch/>
        </p:blipFill>
        <p:spPr>
          <a:xfrm>
            <a:off x="4743704" y="409461"/>
            <a:ext cx="3224504" cy="868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34" t="25178" r="10835" b="69403"/>
          <a:stretch/>
        </p:blipFill>
        <p:spPr>
          <a:xfrm>
            <a:off x="7968208" y="1101289"/>
            <a:ext cx="2324765" cy="992082"/>
          </a:xfrm>
          <a:prstGeom prst="rect">
            <a:avLst/>
          </a:prstGeom>
        </p:spPr>
      </p:pic>
      <p:pic>
        <p:nvPicPr>
          <p:cNvPr id="13" name="Picture 2" descr="Nông Dâ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00" b="91250" l="4250" r="98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09" y="3168352"/>
            <a:ext cx="378904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gười Lao động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944" b="80556" l="11667" r="91944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7946" r="9683" b="33217"/>
          <a:stretch/>
        </p:blipFill>
        <p:spPr bwMode="auto">
          <a:xfrm flipH="1">
            <a:off x="-528737" y="3573016"/>
            <a:ext cx="428777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2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46047-3FA9-5A7B-7B3D-C7D785848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110439"/>
            <a:ext cx="4680520" cy="21664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417AD-AC02-BCBA-9D82-CACE5AFA5845}"/>
              </a:ext>
            </a:extLst>
          </p:cNvPr>
          <p:cNvSpPr txBox="1"/>
          <p:nvPr/>
        </p:nvSpPr>
        <p:spPr>
          <a:xfrm>
            <a:off x="3935760" y="1066805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ambria" pitchFamily="18" charset="0"/>
              </a:rPr>
              <a:t>KHỞI ĐỘNG GIỌNG</a:t>
            </a:r>
            <a:endParaRPr lang="vi-VN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EBF3EA-59A6-4C5A-5E7F-B145DB3FC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B5649-2B4D-CF5F-4512-89253D79D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" y="1973982"/>
            <a:ext cx="10369152" cy="4195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8616280" y="1285283"/>
            <a:ext cx="1944216" cy="68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À a </a:t>
            </a:r>
            <a:r>
              <a:rPr lang="en-US" sz="3200" dirty="0" err="1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…</a:t>
            </a:r>
            <a:endParaRPr lang="en-US" sz="32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21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44" y="409477"/>
            <a:ext cx="1389535" cy="830280"/>
          </a:xfrm>
          <a:prstGeom prst="rect">
            <a:avLst/>
          </a:prstGeom>
        </p:spPr>
      </p:pic>
      <p:pic>
        <p:nvPicPr>
          <p:cNvPr id="4098" name="Picture 2" descr="Người Lao động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44" b="80556" l="11667" r="91944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7946" r="9683" b="33217"/>
          <a:stretch/>
        </p:blipFill>
        <p:spPr bwMode="auto">
          <a:xfrm flipH="1">
            <a:off x="-347571" y="2982694"/>
            <a:ext cx="53307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35960" y="353321"/>
            <a:ext cx="6021427" cy="5883991"/>
            <a:chOff x="5735960" y="353321"/>
            <a:chExt cx="6021427" cy="5883991"/>
          </a:xfrm>
        </p:grpSpPr>
        <p:pic>
          <p:nvPicPr>
            <p:cNvPr id="10" name="Picture 9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5689"/>
            <a:stretch/>
          </p:blipFill>
          <p:spPr>
            <a:xfrm>
              <a:off x="5735960" y="694149"/>
              <a:ext cx="6021427" cy="55431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5" t="21895" r="38481" b="73754"/>
            <a:stretch/>
          </p:blipFill>
          <p:spPr>
            <a:xfrm>
              <a:off x="8184232" y="353321"/>
              <a:ext cx="1872206" cy="504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281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9421</TotalTime>
  <Words>168</Words>
  <Application>Microsoft Office PowerPoint</Application>
  <PresentationFormat>Widescreen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Malgun Gothic</vt:lpstr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712</cp:revision>
  <dcterms:created xsi:type="dcterms:W3CDTF">2010-04-30T18:19:48Z</dcterms:created>
  <dcterms:modified xsi:type="dcterms:W3CDTF">2025-11-01T11:53:46Z</dcterms:modified>
</cp:coreProperties>
</file>