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547" r:id="rId2"/>
    <p:sldId id="542" r:id="rId3"/>
    <p:sldId id="517" r:id="rId4"/>
    <p:sldId id="516" r:id="rId5"/>
    <p:sldId id="519" r:id="rId6"/>
    <p:sldId id="549" r:id="rId7"/>
    <p:sldId id="523" r:id="rId8"/>
    <p:sldId id="553" r:id="rId9"/>
    <p:sldId id="518" r:id="rId10"/>
    <p:sldId id="498" r:id="rId11"/>
    <p:sldId id="543" r:id="rId12"/>
    <p:sldId id="537" r:id="rId13"/>
    <p:sldId id="544" r:id="rId14"/>
    <p:sldId id="545" r:id="rId15"/>
    <p:sldId id="546" r:id="rId16"/>
  </p:sldIdLst>
  <p:sldSz cx="10972800" cy="6858000"/>
  <p:notesSz cx="6858000" cy="9144000"/>
  <p:custDataLst>
    <p:tags r:id="rId1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85" d="100"/>
          <a:sy n="85" d="100"/>
        </p:scale>
        <p:origin x="378" y="8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125C3AC-4D3B-43EA-909C-9E2538A28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93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25C3AC-4D3B-43EA-909C-9E2538A2803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4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25C3AC-4D3B-43EA-909C-9E2538A2803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00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25C3AC-4D3B-43EA-909C-9E2538A2803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1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25C3AC-4D3B-43EA-909C-9E2538A2803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4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25C3AC-4D3B-43EA-909C-9E2538A2803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D43B-C38C-4FBA-AB25-A41707B3B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4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B99C-3E4C-42D7-B146-D82FD2F9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8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B99C-3E4C-42D7-B146-D82FD2F9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73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B99C-3E4C-42D7-B146-D82FD2F9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26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B99C-3E4C-42D7-B146-D82FD2F9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11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99BF-2183-497D-BDAE-150488F3F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6049-B636-42FE-A132-93E5B027A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75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4AD3-0B1D-4D7B-BFA0-61782751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163F1-6C3A-44FB-BCB5-360F7D160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45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27CA1-D0C9-4BD1-9157-2BD0BE2B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15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BE3B-6B7C-41F9-BE8A-0E9D2DBF9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DC70-5766-4180-90A6-67955A754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DC70-5766-4180-90A6-67955A754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8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5E99-489C-4621-A237-742E4BB1D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9E11B-CD49-4596-8E07-D3F33523C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8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547B-DAD3-4DAA-9D7C-7BB60ECE6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0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76F2-BFBB-4D0B-89FE-16A3BF22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B99C-3E4C-42D7-B146-D82FD2F9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3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B99C-3E4C-42D7-B146-D82FD2F9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5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B74367B9-9FD2-4EF2-938C-3464151C9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8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70" r:id="rId9"/>
    <p:sldLayoutId id="2147483669" r:id="rId10"/>
    <p:sldLayoutId id="2147483667" r:id="rId11"/>
    <p:sldLayoutId id="2147483666" r:id="rId12"/>
    <p:sldLayoutId id="2147483665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343215" y="2344738"/>
            <a:ext cx="8333995" cy="188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308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699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0163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45110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474788" y="14843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754313"/>
            <a:ext cx="26479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765675" y="3730625"/>
            <a:ext cx="5545138" cy="1655763"/>
          </a:xfrm>
          <a:prstGeom prst="wedgeRoundRectCallout">
            <a:avLst>
              <a:gd name="adj1" fmla="val -64880"/>
              <a:gd name="adj2" fmla="val -39851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    Song loan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cụ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gõ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Nam,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bằng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gỗ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hình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tròn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dẹt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45110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74788" y="13303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1470025"/>
            <a:ext cx="266382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022350" y="3644900"/>
            <a:ext cx="5543550" cy="1655763"/>
          </a:xfrm>
          <a:prstGeom prst="wedgeRoundRectCallout">
            <a:avLst>
              <a:gd name="adj1" fmla="val 73878"/>
              <a:gd name="adj2" fmla="val -6555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Khi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chơi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người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ta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dùng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tay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vào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cần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gõ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tạo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ra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gọn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vang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xa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A77AD6-9C38-4B3B-9225-2AE3D32FA8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126">
            <a:off x="7645138" y="1854933"/>
            <a:ext cx="576701" cy="4280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2352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5600" y="1641475"/>
            <a:ext cx="497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Gõ theo hình tiết tấu</a:t>
            </a:r>
          </a:p>
        </p:txBody>
      </p:sp>
      <p:pic>
        <p:nvPicPr>
          <p:cNvPr id="22535" name="Picture 7" descr="14"/>
          <p:cNvPicPr>
            <a:picLocks noChangeAspect="1" noChangeArrowheads="1"/>
          </p:cNvPicPr>
          <p:nvPr/>
        </p:nvPicPr>
        <p:blipFill rotWithShape="1"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39514" r="51651" b="50380"/>
          <a:stretch/>
        </p:blipFill>
        <p:spPr bwMode="auto">
          <a:xfrm>
            <a:off x="728663" y="2716213"/>
            <a:ext cx="38941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94"/>
          <a:stretch/>
        </p:blipFill>
        <p:spPr bwMode="auto">
          <a:xfrm>
            <a:off x="5630863" y="2781300"/>
            <a:ext cx="4751387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D1CEB4-51E7-4E44-B728-18D62B234B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82" y="4059801"/>
            <a:ext cx="523536" cy="388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88E8FA-E65F-4373-87F0-CA6B017EBA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36" y="4059801"/>
            <a:ext cx="523536" cy="388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B0EFD-4D39-4F0E-9EE2-0A2841E253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36" y="4075815"/>
            <a:ext cx="523536" cy="388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512F40-920E-44D7-9958-59A307001C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11" y="4075815"/>
            <a:ext cx="523536" cy="388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6F412B-D4A8-407E-9A38-447744A180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70" y="4067565"/>
            <a:ext cx="513652" cy="419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FD33FA-E6CC-4C16-AB1C-D374DE3A66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23" y="4059801"/>
            <a:ext cx="513652" cy="419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28CAA0-50D8-449E-B044-005FE23BFD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70" y="4059801"/>
            <a:ext cx="513652" cy="419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B3146F-846C-4CEF-8985-6DA70643AC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93" y="4067565"/>
            <a:ext cx="513652" cy="4199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676DCB-E869-4FB5-94E0-CC15CF30EB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90" y="4067565"/>
            <a:ext cx="513652" cy="4199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ED73B8-4B07-4533-AF49-139155793F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825" y="4077347"/>
            <a:ext cx="513652" cy="4199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446088" y="1074738"/>
            <a:ext cx="18478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155700" y="1773238"/>
            <a:ext cx="8939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Hát kết hợp gõ đệm theo hình tiết tấu</a:t>
            </a:r>
          </a:p>
        </p:txBody>
      </p:sp>
      <p:pic>
        <p:nvPicPr>
          <p:cNvPr id="17413" name="Picture 7" descr="14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42514" r="51651" b="44675"/>
          <a:stretch>
            <a:fillRect/>
          </a:stretch>
        </p:blipFill>
        <p:spPr bwMode="auto">
          <a:xfrm>
            <a:off x="454025" y="3291631"/>
            <a:ext cx="3448199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924944"/>
            <a:ext cx="5805487" cy="259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2138363" y="1641475"/>
            <a:ext cx="687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Gõ nhạc cụ theo hình tiết tấu</a:t>
            </a:r>
          </a:p>
        </p:txBody>
      </p:sp>
      <p:pic>
        <p:nvPicPr>
          <p:cNvPr id="1843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699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" name="Picture 2" descr="14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39514" r="5487" b="44675"/>
          <a:stretch>
            <a:fillRect/>
          </a:stretch>
        </p:blipFill>
        <p:spPr bwMode="auto">
          <a:xfrm>
            <a:off x="805880" y="2636912"/>
            <a:ext cx="9505056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15888"/>
            <a:ext cx="7448550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214435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92" y="5142309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15888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“TIẾT TẤU VUI NHỘN”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249488"/>
            <a:ext cx="6726237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4207359"/>
            <a:ext cx="2448272" cy="145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54150" y="41370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90550" y="3578225"/>
            <a:ext cx="47593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NHẠC CỤ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83368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pic>
        <p:nvPicPr>
          <p:cNvPr id="2048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429000"/>
            <a:ext cx="1389062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623" y="1076407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039467"/>
            <a:ext cx="614045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27647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490" grpId="0"/>
      <p:bldP spid="143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27233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92417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72" y="3645024"/>
            <a:ext cx="2643520" cy="1927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5607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 flipH="1">
            <a:off x="8791559" y="-50491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009650" y="3121025"/>
            <a:ext cx="906621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TIẾT TẤU LỜI CA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pic>
        <p:nvPicPr>
          <p:cNvPr id="922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57053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0163" y="36247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"/>
          <a:stretch>
            <a:fillRect/>
          </a:stretch>
        </p:blipFill>
        <p:spPr bwMode="auto">
          <a:xfrm>
            <a:off x="1454150" y="117475"/>
            <a:ext cx="7632700" cy="651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73597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142309"/>
            <a:ext cx="194421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90056" y="2204864"/>
            <a:ext cx="576064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BIỂU </a:t>
            </a:r>
            <a:r>
              <a:rPr lang="en-US" sz="2400" b="1" dirty="0">
                <a:solidFill>
                  <a:srgbClr val="FF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DIỄN BÀI HÁT</a:t>
            </a:r>
          </a:p>
        </p:txBody>
      </p:sp>
    </p:spTree>
    <p:extLst>
      <p:ext uri="{BB962C8B-B14F-4D97-AF65-F5344CB8AC3E}">
        <p14:creationId xmlns:p14="http://schemas.microsoft.com/office/powerpoint/2010/main" val="17291154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95425" y="326707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27233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2470150"/>
            <a:ext cx="23082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1200173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11684</TotalTime>
  <Words>139</Words>
  <Application>Microsoft Office PowerPoint</Application>
  <PresentationFormat>Custom</PresentationFormat>
  <Paragraphs>29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Malgun Gothic</vt:lpstr>
      <vt:lpstr>Arial</vt:lpstr>
      <vt:lpstr>Calibri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607</cp:revision>
  <dcterms:created xsi:type="dcterms:W3CDTF">2010-04-30T18:19:48Z</dcterms:created>
  <dcterms:modified xsi:type="dcterms:W3CDTF">2025-11-01T11:59:14Z</dcterms:modified>
</cp:coreProperties>
</file>