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547" r:id="rId2"/>
    <p:sldId id="499" r:id="rId3"/>
    <p:sldId id="480" r:id="rId4"/>
    <p:sldId id="483" r:id="rId5"/>
    <p:sldId id="420" r:id="rId6"/>
    <p:sldId id="442" r:id="rId7"/>
    <p:sldId id="485" r:id="rId8"/>
    <p:sldId id="495" r:id="rId9"/>
    <p:sldId id="488" r:id="rId10"/>
    <p:sldId id="451" r:id="rId11"/>
    <p:sldId id="498" r:id="rId12"/>
    <p:sldId id="497" r:id="rId13"/>
    <p:sldId id="452" r:id="rId14"/>
    <p:sldId id="479" r:id="rId15"/>
    <p:sldId id="496" r:id="rId16"/>
  </p:sldIdLst>
  <p:sldSz cx="10972800" cy="6858000"/>
  <p:notesSz cx="6858000" cy="9144000"/>
  <p:custDataLst>
    <p:tags r:id="rId1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>
      <p:cViewPr varScale="1">
        <p:scale>
          <a:sx n="76" d="100"/>
          <a:sy n="76" d="100"/>
        </p:scale>
        <p:origin x="108" y="18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7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  <p:sldLayoutId id="2147483671" r:id="rId11"/>
    <p:sldLayoutId id="2147483670" r:id="rId12"/>
    <p:sldLayoutId id="2147483669" r:id="rId13"/>
    <p:sldLayoutId id="2147483666" r:id="rId14"/>
    <p:sldLayoutId id="2147483665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42E478D9-D69B-74BA-DA43-5B346764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07" y="105600"/>
            <a:ext cx="5520472" cy="16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1516" y="40874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184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204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174942" y="2349500"/>
            <a:ext cx="8333995" cy="18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8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  thang   </a:t>
            </a:r>
            <a:r>
              <a:rPr lang="en-US" sz="2800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lang    </a:t>
            </a:r>
            <a:r>
              <a:rPr lang="en-US" sz="2800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rợ</a:t>
            </a:r>
            <a:endParaRPr lang="en-US" sz="2800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F8F6B-B205-4D57-B037-A25CC2C5ECAF}"/>
              </a:ext>
            </a:extLst>
          </p:cNvPr>
          <p:cNvSpPr/>
          <p:nvPr/>
        </p:nvSpPr>
        <p:spPr>
          <a:xfrm>
            <a:off x="4390392" y="1451360"/>
            <a:ext cx="2192015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NGHE MẪU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73402-36D8-519B-4E2E-035D27D225C0}"/>
              </a:ext>
            </a:extLst>
          </p:cNvPr>
          <p:cNvSpPr/>
          <p:nvPr/>
        </p:nvSpPr>
        <p:spPr>
          <a:xfrm>
            <a:off x="4446269" y="6353944"/>
            <a:ext cx="2192015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 flipH="1">
            <a:off x="8755555" y="-90923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chích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chòe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mũ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Tối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Cambria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rên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Ôi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ôi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đau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nhức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Chích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chòe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liền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suốt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đêm</a:t>
            </a:r>
            <a:endParaRPr lang="en-US" sz="36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313930"/>
            <a:ext cx="3996705" cy="237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0" y="3716338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540342" y="1899435"/>
            <a:ext cx="984260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613260"/>
            <a:ext cx="3492649" cy="2074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0" y="3716338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945258"/>
            <a:ext cx="98768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570498"/>
            <a:ext cx="3564657" cy="211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1" y="3716337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5568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44349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9048</TotalTime>
  <Words>170</Words>
  <Application>Microsoft Office PowerPoint</Application>
  <PresentationFormat>Custom</PresentationFormat>
  <Paragraphs>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ZapfChancery-Medium</vt:lpstr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606</cp:revision>
  <dcterms:created xsi:type="dcterms:W3CDTF">2010-04-30T18:19:48Z</dcterms:created>
  <dcterms:modified xsi:type="dcterms:W3CDTF">2025-10-02T02:06:16Z</dcterms:modified>
</cp:coreProperties>
</file>