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492" r:id="rId2"/>
    <p:sldId id="483" r:id="rId3"/>
    <p:sldId id="420" r:id="rId4"/>
    <p:sldId id="515" r:id="rId5"/>
    <p:sldId id="516" r:id="rId6"/>
    <p:sldId id="494" r:id="rId7"/>
    <p:sldId id="517" r:id="rId8"/>
    <p:sldId id="497" r:id="rId9"/>
    <p:sldId id="518" r:id="rId10"/>
    <p:sldId id="499" r:id="rId11"/>
    <p:sldId id="500" r:id="rId12"/>
    <p:sldId id="519" r:id="rId13"/>
    <p:sldId id="521" r:id="rId14"/>
    <p:sldId id="520" r:id="rId15"/>
    <p:sldId id="511" r:id="rId16"/>
    <p:sldId id="548" r:id="rId17"/>
    <p:sldId id="512" r:id="rId18"/>
  </p:sldIdLst>
  <p:sldSz cx="10972800" cy="6858000"/>
  <p:notesSz cx="6858000" cy="9144000"/>
  <p:custDataLst>
    <p:tags r:id="rId20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>
      <p:cViewPr varScale="1">
        <p:scale>
          <a:sx n="80" d="100"/>
          <a:sy n="80" d="100"/>
        </p:scale>
        <p:origin x="516" y="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179A66C-4FF6-46A7-9664-B722DC558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79A66C-4FF6-46A7-9664-B722DC5583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6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CB67-5846-4100-A189-8B62D87B0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6854F-2CCA-45C9-99A4-8798CDC90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5899-143A-408E-80CF-211EFEADE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8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E7189-67DF-4A70-8435-6FBCE231F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2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978-ACAF-4747-B7A0-17FA1AC6C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4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C074-9541-4130-8913-69DC15EFD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7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FD01-E50E-4910-B807-79EDC00EB3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E71EA-E40B-4F7A-9C1B-2C270B2A3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77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099B8-97B6-4900-A7B1-4CCE47CD3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5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98AAE-6AB0-41CE-A167-ABEC76D27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9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AE4C6-ECAA-49D1-AEB3-9A397835A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08A6-FF68-4578-A3BE-63FB22EB8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39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5B4C-DCA4-43B4-A09A-69A6EFA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234EA0B-E335-4B66-AD51-5FC9ED6D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5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7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10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85950" y="1039813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36700" y="3408363"/>
            <a:ext cx="80232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sp>
        <p:nvSpPr>
          <p:cNvPr id="23558" name="Rectangle 3"/>
          <p:cNvSpPr>
            <a:spLocks noChangeArrowheads="1"/>
          </p:cNvSpPr>
          <p:nvPr/>
        </p:nvSpPr>
        <p:spPr bwMode="auto">
          <a:xfrm>
            <a:off x="806450" y="2944813"/>
            <a:ext cx="44418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đọc nhạc: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495425" y="432435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763588" y="3860800"/>
            <a:ext cx="4443412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687" y="3429001"/>
            <a:ext cx="241528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762125"/>
            <a:ext cx="8496300" cy="375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866900" y="1037117"/>
            <a:ext cx="7239000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3352131"/>
            <a:ext cx="3888432" cy="2309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2734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852488" y="2924175"/>
            <a:ext cx="9253537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163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3583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242005" y="2924175"/>
            <a:ext cx="8601504" cy="214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204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860550" y="2924175"/>
            <a:ext cx="73644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VỚI SẮC THÁI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T0 –NHỎ</a:t>
            </a:r>
          </a:p>
        </p:txBody>
      </p:sp>
      <p:sp>
        <p:nvSpPr>
          <p:cNvPr id="20484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DÀN NHẠC TRONG VƯỜN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6421438" y="2122488"/>
            <a:ext cx="36036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Tô Đông Hải</a:t>
            </a:r>
          </a:p>
        </p:txBody>
      </p:sp>
      <p:pic>
        <p:nvPicPr>
          <p:cNvPr id="204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9"/>
          <a:stretch>
            <a:fillRect/>
          </a:stretch>
        </p:blipFill>
        <p:spPr bwMode="auto">
          <a:xfrm>
            <a:off x="1476375" y="44450"/>
            <a:ext cx="7897813" cy="632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594" y="-16242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630863" y="2374900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3159125" y="2349500"/>
            <a:ext cx="31115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3288" y="3573463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201863" y="6237288"/>
            <a:ext cx="3111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2171700" y="4957763"/>
            <a:ext cx="309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3659188"/>
            <a:ext cx="215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5054600" y="5021263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Hình ảnh Loa Ký Hiệu Biểu Tượng đen, Lớn, Loa, Giọng Nói Vector và PNG với  nền trong suốt để tải xuống miễn ph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 t="13716" r="22525" b="9013"/>
          <a:stretch>
            <a:fillRect/>
          </a:stretch>
        </p:blipFill>
        <p:spPr bwMode="auto">
          <a:xfrm>
            <a:off x="4991100" y="6300788"/>
            <a:ext cx="2159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chemeClr val="accent2"/>
                </a:solidFill>
              </a:rPr>
              <a:t>Nghe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và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vỗ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tay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mạnh</a:t>
            </a:r>
            <a:r>
              <a:rPr lang="en-US" sz="3200" dirty="0" smtClean="0">
                <a:solidFill>
                  <a:schemeClr val="accent2"/>
                </a:solidFill>
              </a:rPr>
              <a:t> – </a:t>
            </a:r>
            <a:r>
              <a:rPr lang="en-US" sz="3200" dirty="0" err="1" smtClean="0">
                <a:solidFill>
                  <a:schemeClr val="accent2"/>
                </a:solidFill>
              </a:rPr>
              <a:t>nhẹ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theo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hình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tiết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tấu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7200" dirty="0">
                <a:latin typeface="MS UI Gothic" panose="020B0600070205080204" pitchFamily="34" charset="-128"/>
                <a:ea typeface="MS UI Gothic" panose="020B0600070205080204" pitchFamily="34" charset="-128"/>
              </a:rPr>
              <a:t> </a:t>
            </a:r>
            <a:r>
              <a:rPr lang="en-US" sz="7200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 ♩  ♩  ♩❘♩  ♩  ♩❘</a:t>
            </a:r>
            <a:r>
              <a:rPr lang="en-US" sz="6600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♩</a:t>
            </a:r>
            <a:r>
              <a:rPr lang="ko-KR" altLang="en-US" sz="7200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〻〻</a:t>
            </a:r>
            <a:r>
              <a:rPr lang="en-US" sz="7200" dirty="0" smtClean="0">
                <a:latin typeface="MS UI Gothic" panose="020B0600070205080204" pitchFamily="34" charset="-128"/>
                <a:ea typeface="MS UI Gothic" panose="020B0600070205080204" pitchFamily="34" charset="-128"/>
              </a:rPr>
              <a:t>❘</a:t>
            </a:r>
            <a:endParaRPr lang="en-US" sz="7200" dirty="0" smtClean="0"/>
          </a:p>
          <a:p>
            <a:endParaRPr lang="en-US" sz="6600" b="1" dirty="0"/>
          </a:p>
          <a:p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9323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1093788" y="1184275"/>
            <a:ext cx="9072562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Đọc đồng dao và gõ theo hình tiết tấu.</a:t>
            </a:r>
          </a:p>
        </p:txBody>
      </p:sp>
      <p:pic>
        <p:nvPicPr>
          <p:cNvPr id="22532" name="Picture 2" descr="20210208025354_sgv-am-nhac-2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66440" r="32753" b="28612"/>
          <a:stretch>
            <a:fillRect/>
          </a:stretch>
        </p:blipFill>
        <p:spPr bwMode="auto">
          <a:xfrm>
            <a:off x="2051843" y="2198687"/>
            <a:ext cx="66960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20210208025354_sgv-am-nhac-2-14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t="71368" r="34993" b="13977"/>
          <a:stretch>
            <a:fillRect/>
          </a:stretch>
        </p:blipFill>
        <p:spPr bwMode="auto">
          <a:xfrm>
            <a:off x="2317750" y="3114675"/>
            <a:ext cx="61642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6873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8" r="1172" b="78436"/>
          <a:stretch>
            <a:fillRect/>
          </a:stretch>
        </p:blipFill>
        <p:spPr bwMode="auto">
          <a:xfrm>
            <a:off x="1993900" y="1047750"/>
            <a:ext cx="67691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03475"/>
            <a:ext cx="4537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366838" y="3213100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0550" y="271462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ĐỌC NHẠC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608138"/>
            <a:ext cx="705485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49325"/>
            <a:ext cx="2011363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555750" y="3233738"/>
            <a:ext cx="797401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VỚI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557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pic>
        <p:nvPicPr>
          <p:cNvPr id="7177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877888" y="2578100"/>
            <a:ext cx="91519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pic>
        <p:nvPicPr>
          <p:cNvPr id="9225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16673" r="52686" b="49852"/>
          <a:stretch>
            <a:fillRect/>
          </a:stretch>
        </p:blipFill>
        <p:spPr bwMode="auto">
          <a:xfrm>
            <a:off x="1113149" y="1160106"/>
            <a:ext cx="8784976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420813" y="2636838"/>
            <a:ext cx="824388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530350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pic>
        <p:nvPicPr>
          <p:cNvPr id="1127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t="16673" r="67955" b="78787"/>
          <a:stretch>
            <a:fillRect/>
          </a:stretch>
        </p:blipFill>
        <p:spPr bwMode="auto">
          <a:xfrm>
            <a:off x="3957638" y="1052513"/>
            <a:ext cx="30575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/>
          <a:stretch>
            <a:fillRect/>
          </a:stretch>
        </p:blipFill>
        <p:spPr bwMode="auto">
          <a:xfrm>
            <a:off x="1274763" y="1989138"/>
            <a:ext cx="8243887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506538" y="2636838"/>
            <a:ext cx="80724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1</a:t>
            </a:r>
          </a:p>
        </p:txBody>
      </p:sp>
      <p:pic>
        <p:nvPicPr>
          <p:cNvPr id="13321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392113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1654" y="392113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83315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7256</TotalTime>
  <Words>148</Words>
  <Application>Microsoft Office PowerPoint</Application>
  <PresentationFormat>Custom</PresentationFormat>
  <Paragraphs>36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MS UI Gothic</vt:lpstr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và vỗ tay mạnh – nhẹ theo hình tiết tấu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User</cp:lastModifiedBy>
  <cp:revision>615</cp:revision>
  <dcterms:created xsi:type="dcterms:W3CDTF">2010-04-30T18:19:48Z</dcterms:created>
  <dcterms:modified xsi:type="dcterms:W3CDTF">2025-11-01T11:28:55Z</dcterms:modified>
</cp:coreProperties>
</file>