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60" y="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A3ADD2-E4FD-462F-96C3-00A3E725338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3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99755C-DDD6-4772-A92A-EF4DA782FB73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4F2C38-46EA-405F-BAAE-91BF580CDB9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.gif"/><Relationship Id="rId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image" Target="../media/image9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175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/>
            <a:r>
              <a:rPr lang="en-US" sz="3600" b="1" dirty="0" err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  <a:p>
            <a:pPr algn="ctr" eaLnBrk="1" hangingPunct="1"/>
            <a:r>
              <a:rPr lang="en-US" sz="3600" b="1" dirty="0" err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55BEC-3BFA-FEEC-3E9B-E3BC2818E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61" y="107879"/>
            <a:ext cx="5436629" cy="139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10" descr="D:\GIÁO ÁN 1 2020-2021\HÌNH SOẠN GIÁO ÁN\Nghe nhạc\Quoc ca - Copy - Copy.PNG"/>
          <p:cNvPicPr/>
          <p:nvPr/>
        </p:nvPicPr>
        <p:blipFill>
          <a:blip r:embed="rId3"/>
          <a:srcRect t="3570"/>
          <a:stretch/>
        </p:blipFill>
        <p:spPr>
          <a:xfrm>
            <a:off x="1414440" y="214200"/>
            <a:ext cx="8143920" cy="6564600"/>
          </a:xfrm>
          <a:prstGeom prst="rect">
            <a:avLst/>
          </a:prstGeom>
          <a:ln w="0">
            <a:noFill/>
          </a:ln>
        </p:spPr>
      </p:pic>
      <p:pic>
        <p:nvPicPr>
          <p:cNvPr id="39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402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404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6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407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408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9" name="Freeform 408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0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411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0" name="Text Box 26"/>
          <p:cNvSpPr/>
          <p:nvPr/>
        </p:nvSpPr>
        <p:spPr>
          <a:xfrm>
            <a:off x="843120" y="42876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Cảm nhận về giai điệu và nội dung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7" name="Picture 13" descr="5"/>
          <p:cNvPicPr/>
          <p:nvPr/>
        </p:nvPicPr>
        <p:blipFill>
          <a:blip r:embed="rId7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38" name="Picture 12" descr="5"/>
          <p:cNvPicPr/>
          <p:nvPr/>
        </p:nvPicPr>
        <p:blipFill>
          <a:blip r:embed="rId8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39" name="Picture 12" descr="5"/>
          <p:cNvPicPr/>
          <p:nvPr/>
        </p:nvPicPr>
        <p:blipFill>
          <a:blip r:embed="rId9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540" name="Picture 13" descr="5"/>
          <p:cNvPicPr/>
          <p:nvPr/>
        </p:nvPicPr>
        <p:blipFill>
          <a:blip r:embed="rId10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41" name="Picture 8" descr="000o"/>
          <p:cNvPicPr/>
          <p:nvPr/>
        </p:nvPicPr>
        <p:blipFill>
          <a:blip r:embed="rId11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42" name="Picture 9" descr="000o"/>
          <p:cNvPicPr/>
          <p:nvPr/>
        </p:nvPicPr>
        <p:blipFill>
          <a:blip r:embed="rId11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43" name="Picture 10" descr="000o"/>
          <p:cNvPicPr/>
          <p:nvPr/>
        </p:nvPicPr>
        <p:blipFill>
          <a:blip r:embed="rId11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44" name="Picture 11" descr="000o"/>
          <p:cNvPicPr/>
          <p:nvPr/>
        </p:nvPicPr>
        <p:blipFill>
          <a:blip r:embed="rId11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45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48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50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553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554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5" name="Freeform 554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6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557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6" name="Text Box 26"/>
          <p:cNvSpPr/>
          <p:nvPr/>
        </p:nvSpPr>
        <p:spPr>
          <a:xfrm>
            <a:off x="843120" y="356733"/>
            <a:ext cx="9501120" cy="7100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Nghe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âm</a:t>
            </a:r>
            <a:r>
              <a:rPr lang="en-US" sz="40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thanh</a:t>
            </a:r>
            <a:r>
              <a:rPr lang="en-US" sz="40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đoán</a:t>
            </a:r>
            <a:r>
              <a:rPr lang="en-US" sz="40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tên</a:t>
            </a:r>
            <a:r>
              <a:rPr lang="en-US" sz="40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nhạc</a:t>
            </a:r>
            <a:r>
              <a:rPr lang="en-US" sz="40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cụ</a:t>
            </a:r>
            <a:endParaRPr lang="en-US" sz="4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7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68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69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0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71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72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73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5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5" name="Freeform 574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6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7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78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5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0" name="Freeform 579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1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2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83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5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5" name="Freeform 584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6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7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88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5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0" name="Freeform 589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1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2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93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5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5" name="Freeform 594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6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7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98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5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0" name="Freeform 599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1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2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603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60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5" name="Freeform 604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6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7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608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60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0" name="Freeform 609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1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2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613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61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5" name="Freeform 614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6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7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18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61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0" name="Freeform 619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1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2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23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62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5" name="Freeform 624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6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27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28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29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63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1" name="Freeform 630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2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3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34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6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6" name="Freeform 635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7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8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39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6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1" name="Freeform 640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2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3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44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6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6" name="Freeform 645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7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8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49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6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1" name="Freeform 650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2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3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54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6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6" name="Freeform 655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7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8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59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6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1" name="Freeform 660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2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3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64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6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6" name="Freeform 665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7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8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69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6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1" name="Freeform 670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2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3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74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6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6" name="Freeform 675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7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8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79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6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81" name="Freeform 680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82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83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84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85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686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87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88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0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1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69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9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9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8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9" name="Text Box 9"/>
          <p:cNvSpPr/>
          <p:nvPr/>
        </p:nvSpPr>
        <p:spPr>
          <a:xfrm>
            <a:off x="414360" y="1000080"/>
            <a:ext cx="3000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00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0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0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0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6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6189"/>
          <a:stretch/>
        </p:blipFill>
        <p:spPr>
          <a:xfrm>
            <a:off x="771480" y="1357200"/>
            <a:ext cx="9429840" cy="4214880"/>
          </a:xfrm>
          <a:prstGeom prst="rect">
            <a:avLst/>
          </a:prstGeom>
          <a:ln w="0">
            <a:noFill/>
          </a:ln>
        </p:spPr>
      </p:pic>
      <p:sp>
        <p:nvSpPr>
          <p:cNvPr id="707" name="Text Box 9"/>
          <p:cNvSpPr/>
          <p:nvPr/>
        </p:nvSpPr>
        <p:spPr>
          <a:xfrm>
            <a:off x="414360" y="1000080"/>
            <a:ext cx="3571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gõ trống con: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0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1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11" name="Rectangle 1"/>
          <p:cNvSpPr/>
          <p:nvPr/>
        </p:nvSpPr>
        <p:spPr>
          <a:xfrm>
            <a:off x="1492866" y="2438400"/>
            <a:ext cx="7737589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VÀ GÕ ĐỆM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BÀI HÁT TỔ QUỐC TA 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16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8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9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20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21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2" name="Picture 2" descr="D:\GIÁO ÁN 1 2020-2021\HÌNH SOẠN GIÁO ÁN\Nhạc cụ\Trống con - Copy.jpg"/>
          <p:cNvPicPr/>
          <p:nvPr/>
        </p:nvPicPr>
        <p:blipFill>
          <a:blip r:embed="rId3">
            <a:lum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4005"/>
          <a:stretch/>
        </p:blipFill>
        <p:spPr>
          <a:xfrm>
            <a:off x="628560" y="1143000"/>
            <a:ext cx="9929880" cy="550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24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25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26" name="Rectangle 1"/>
          <p:cNvSpPr/>
          <p:nvPr/>
        </p:nvSpPr>
        <p:spPr>
          <a:xfrm>
            <a:off x="1459650" y="2362200"/>
            <a:ext cx="8250421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SẮC THÁI TO – NHỎ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1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33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34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5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6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37" name="Picture 2" descr="D:\GIÁO ÁN 1 2020-2021\HÌNH SOẠN GIÁO ÁN\Nhạc cụ\Trống con - Copy.jpg"/>
          <p:cNvPicPr/>
          <p:nvPr/>
        </p:nvPicPr>
        <p:blipFill>
          <a:blip r:embed="rId3">
            <a:lum contrast="20000"/>
          </a:blip>
          <a:srcRect b="4005"/>
          <a:stretch/>
        </p:blipFill>
        <p:spPr>
          <a:xfrm>
            <a:off x="1200240" y="1143000"/>
            <a:ext cx="8929440" cy="5500800"/>
          </a:xfrm>
          <a:prstGeom prst="rect">
            <a:avLst/>
          </a:prstGeom>
          <a:ln w="0">
            <a:noFill/>
          </a:ln>
        </p:spPr>
      </p:pic>
      <p:pic>
        <p:nvPicPr>
          <p:cNvPr id="7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231840" y="224640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303120" y="1214280"/>
            <a:ext cx="611280" cy="563760"/>
          </a:xfrm>
          <a:prstGeom prst="rect">
            <a:avLst/>
          </a:prstGeom>
          <a:ln w="0">
            <a:noFill/>
          </a:ln>
        </p:spPr>
      </p:pic>
      <p:pic>
        <p:nvPicPr>
          <p:cNvPr id="7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231840" y="503244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41" name="Picture 10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303120" y="3929040"/>
            <a:ext cx="611280" cy="56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Bài hát được hát trong giờ chào cờ mỗi sáng thứ 2?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/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557280" y="1143000"/>
            <a:ext cx="6429240" cy="42102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10"/>
          <p:cNvSpPr/>
          <p:nvPr/>
        </p:nvSpPr>
        <p:spPr>
          <a:xfrm>
            <a:off x="4129200" y="1500120"/>
            <a:ext cx="257148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9"/>
          <p:cNvSpPr/>
          <p:nvPr/>
        </p:nvSpPr>
        <p:spPr>
          <a:xfrm>
            <a:off x="2486160" y="1000080"/>
            <a:ext cx="2428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11" descr="D:\GIÁO ÁN 1 2020-2021\HÌNH SOẠN GIÁO ÁN\Nghe nhạc\Quoc ca.PNG"/>
          <p:cNvPicPr/>
          <p:nvPr/>
        </p:nvPicPr>
        <p:blipFill>
          <a:blip r:embed="rId5"/>
          <a:stretch/>
        </p:blipFill>
        <p:spPr>
          <a:xfrm>
            <a:off x="6881760" y="1090440"/>
            <a:ext cx="3657600" cy="449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ạc sĩ Văn Cao là tác giả Tiến quân ca.">
            <a:extLst>
              <a:ext uri="{FF2B5EF4-FFF2-40B4-BE49-F238E27FC236}">
                <a16:creationId xmlns:a16="http://schemas.microsoft.com/office/drawing/2014/main" id="{25847D8B-B81A-4C21-8F15-3093FEFA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" y="3240"/>
            <a:ext cx="10878990" cy="68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48" descr="D:\GIÁO ÁN 1 2020-2021\HÌNH SOẠN GIÁO ÁN\Nghe nhạc\Nghe nhạc Quốc ca - Copy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18" b="3533"/>
          <a:stretch/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D:\GIÁO ÁN 1 2020-2021\HÌNH SOẠN GIÁO ÁN\Nghe nhạc\Nghe nhạc Quốc ca - Copy (2)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313487" y="297000"/>
            <a:ext cx="4232280" cy="3699000"/>
          </a:xfrm>
          <a:prstGeom prst="rect">
            <a:avLst/>
          </a:prstGeom>
          <a:ln w="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F01D5-8497-4CFA-AD41-24C7BE8C7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24" y="96840"/>
            <a:ext cx="2117074" cy="951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34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Group 5"/>
          <p:cNvPicPr/>
          <p:nvPr/>
        </p:nvPicPr>
        <p:blipFill>
          <a:blip r:embed="rId5"/>
          <a:stretch/>
        </p:blipFill>
        <p:spPr>
          <a:xfrm>
            <a:off x="2693880" y="5913360"/>
            <a:ext cx="6261120" cy="785880"/>
          </a:xfrm>
          <a:prstGeom prst="rect">
            <a:avLst/>
          </a:prstGeom>
          <a:ln w="0">
            <a:noFill/>
          </a:ln>
        </p:spPr>
      </p:pic>
      <p:grpSp>
        <p:nvGrpSpPr>
          <p:cNvPr id="239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240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1" name="Freeform 240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243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2" name="Text Box 26"/>
          <p:cNvSpPr/>
          <p:nvPr/>
        </p:nvSpPr>
        <p:spPr>
          <a:xfrm>
            <a:off x="843120" y="39672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Tư thế đứng trong lễ chào cờ có hát Quốc ca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5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5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5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5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59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26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1" name="Freeform 260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2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64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26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6" name="Freeform 265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7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69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27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1" name="Freeform 270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2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74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27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6" name="Freeform 275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7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79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28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1" name="Freeform 280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2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84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28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6" name="Freeform 285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7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89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29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1" name="Freeform 290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2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94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29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6" name="Freeform 295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7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99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0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1" name="Freeform 300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2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04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0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6" name="Freeform 305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7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09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1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1" name="Freeform 310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2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1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1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15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1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8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20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2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2" name="Freeform 321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3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69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70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71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73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7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8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/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80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81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148" descr="D:\GIÁO ÁN 1 2020-2021\HÌNH SOẠN GIÁO ÁN\Nghe nhạc\Nghe nhạc Quốc ca - Copy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018" b="3533"/>
          <a:stretch/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8" descr="D:\GIÁO ÁN 1 2020-2021\HÌNH SOẠN GIÁO ÁN\Nghe nhạc\Nghe nhạc Quốc ca - Copy (2)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001200" y="115890"/>
            <a:ext cx="4459320" cy="369900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6A998-CDF5-4C9D-B498-3D5476A8AB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24" y="96840"/>
            <a:ext cx="2117074" cy="951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89" name="Rectangle 1"/>
          <p:cNvSpPr/>
          <p:nvPr/>
        </p:nvSpPr>
        <p:spPr>
          <a:xfrm>
            <a:off x="1738843" y="2426991"/>
            <a:ext cx="7029959" cy="19622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NGHE NHẠC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KẾT HỢP GÕ ĐỆM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94" name="Rectangle 7"/>
          <p:cNvSpPr/>
          <p:nvPr/>
        </p:nvSpPr>
        <p:spPr>
          <a:xfrm>
            <a:off x="3200400" y="107172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QUỐC CA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Văn Cao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7524</TotalTime>
  <Words>119</Words>
  <Application>Microsoft Office PowerPoint</Application>
  <PresentationFormat>Custom</PresentationFormat>
  <Paragraphs>30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DejaVu Sans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604</cp:revision>
  <dcterms:created xsi:type="dcterms:W3CDTF">2010-04-30T20:19:48Z</dcterms:created>
  <dcterms:modified xsi:type="dcterms:W3CDTF">2025-11-01T12:56:29Z</dcterms:modified>
  <dc:language>en-US</dc:language>
</cp:coreProperties>
</file>