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1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60" y="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.gi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4106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750CF9-6506-F4C0-8173-3644C1DA9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2493" y="1504703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B98FF-9384-28A8-EFDA-908E3E481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81" y="2176544"/>
            <a:ext cx="3886200" cy="3538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658135-47FA-A632-0EFB-202A3C0AD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304" y="102451"/>
            <a:ext cx="5398730" cy="14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4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DA658DA-8652-43F2-BB39-C80002D94BAB}"/>
              </a:ext>
            </a:extLst>
          </p:cNvPr>
          <p:cNvSpPr/>
          <p:nvPr/>
        </p:nvSpPr>
        <p:spPr>
          <a:xfrm>
            <a:off x="7543800" y="248773"/>
            <a:ext cx="1846321" cy="44998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673852" y="2571840"/>
            <a:ext cx="7275539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BODY PERCUSSION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4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5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5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5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5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5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2C11837-CBEF-407E-BDAB-0E90FCB60F1D}"/>
              </a:ext>
            </a:extLst>
          </p:cNvPr>
          <p:cNvSpPr/>
          <p:nvPr/>
        </p:nvSpPr>
        <p:spPr>
          <a:xfrm>
            <a:off x="7658627" y="204158"/>
            <a:ext cx="1846321" cy="449987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NHẠC ĐỆM</a:t>
            </a:r>
            <a:endParaRPr lang="vi-VN" sz="2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4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5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2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2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3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90500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Ôn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tập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đọc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24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2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4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4780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4384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2">
            <a:lum contrast="10000"/>
          </a:blip>
          <a:stretch/>
        </p:blipFill>
        <p:spPr>
          <a:xfrm>
            <a:off x="685800" y="0"/>
            <a:ext cx="96012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2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2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2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2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3">
            <a:lum contrast="10000"/>
          </a:blip>
          <a:srcRect t="5182" b="2857"/>
          <a:stretch/>
        </p:blipFill>
        <p:spPr>
          <a:xfrm>
            <a:off x="609600" y="103668"/>
            <a:ext cx="982980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1681200" y="182880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895600" y="30241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08596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4">
            <a:lum contrast="30000"/>
          </a:blip>
          <a:srcRect l="10547" t="11717" r="10937" b="10937"/>
          <a:stretch/>
        </p:blipFill>
        <p:spPr>
          <a:xfrm>
            <a:off x="2848200" y="4683120"/>
            <a:ext cx="428400" cy="42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6990</TotalTime>
  <Words>144</Words>
  <Application>Microsoft Office PowerPoint</Application>
  <PresentationFormat>Custom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DejaVu Sans</vt:lpstr>
      <vt:lpstr>ZapfChancery-Medium</vt:lpstr>
      <vt:lpstr>Arial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594</cp:revision>
  <dcterms:created xsi:type="dcterms:W3CDTF">2010-04-30T20:19:48Z</dcterms:created>
  <dcterms:modified xsi:type="dcterms:W3CDTF">2025-10-01T05:28:25Z</dcterms:modified>
  <dc:language>en-US</dc:language>
</cp:coreProperties>
</file>