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7"/>
  </p:notesMasterIdLst>
  <p:sldIdLst>
    <p:sldId id="278" r:id="rId3"/>
    <p:sldId id="276" r:id="rId4"/>
    <p:sldId id="27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62" y="3914078"/>
            <a:ext cx="5033607" cy="29439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55850" y="565103"/>
            <a:ext cx="1600118" cy="640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dirty="0" smtClean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39" y="1338051"/>
            <a:ext cx="4815850" cy="11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4929"/>
            <a:ext cx="3356517" cy="1963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6521" cy="1281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22" y="495555"/>
            <a:ext cx="7419278" cy="26156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45" y="3839735"/>
            <a:ext cx="8067559" cy="301826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31727" y="-27665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18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2849" cy="68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#9Slide05 Dancing Script</vt:lpstr>
      <vt:lpstr>Arial</vt:lpstr>
      <vt:lpstr>Calibri</vt:lpstr>
      <vt:lpstr>Calibri Light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45</cp:revision>
  <dcterms:created xsi:type="dcterms:W3CDTF">2022-04-04T07:27:39Z</dcterms:created>
  <dcterms:modified xsi:type="dcterms:W3CDTF">2025-01-04T09:05:08Z</dcterms:modified>
</cp:coreProperties>
</file>