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  <p:sldMasterId id="2147483711" r:id="rId4"/>
  </p:sldMasterIdLst>
  <p:notesMasterIdLst>
    <p:notesMasterId r:id="rId11"/>
  </p:notesMasterIdLst>
  <p:handoutMasterIdLst>
    <p:handoutMasterId r:id="rId12"/>
  </p:handoutMasterIdLst>
  <p:sldIdLst>
    <p:sldId id="257" r:id="rId5"/>
    <p:sldId id="296" r:id="rId6"/>
    <p:sldId id="501" r:id="rId7"/>
    <p:sldId id="503" r:id="rId8"/>
    <p:sldId id="508" r:id="rId9"/>
    <p:sldId id="49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00FF00"/>
    <a:srgbClr val="FEDEDE"/>
    <a:srgbClr val="FFCCFF"/>
    <a:srgbClr val="FFFFCC"/>
    <a:srgbClr val="D9ACCF"/>
    <a:srgbClr val="FEFEFF"/>
    <a:srgbClr val="855BA2"/>
    <a:srgbClr val="70408B"/>
    <a:srgbClr val="875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60ABE3-9145-D3EC-4F28-D84ED4BEB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EEFA-0DE1-06AC-08FF-9565310B6C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49697-56AB-4665-801D-7BEC896D9B7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A6C7F-57A7-F269-FD2E-A05136565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FE123-D811-9445-2546-28635BEDD4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35F8-FE39-4CB9-9844-AE02BEAD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5E021-7566-4D7F-A62D-4ADB850A888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854EF-8C27-4D76-B755-1794355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854EF-8C27-4D76-B755-1794355016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8895-A2F5-81D7-5EFD-89A27012B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909EC-D8A5-2380-1728-F44B30367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EF330-4F30-46A9-9926-674A88A7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4DC4E-15E1-164B-685E-29810EA5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D44B4-905A-70A6-C41A-C4A7E771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19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0B5C-1008-4879-0F1D-CDE4695E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69906-E5A4-A15A-7803-1BF7A041E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A232-42D2-BB7D-C5E1-86E90DB1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AF403-6694-0412-12A9-C837436F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9CFD-CD09-0D33-D11F-4702EC88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68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7FB5F-4821-3510-D03E-98D063B9A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8E457-7472-BD78-1DE7-2CE1AEB75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D26C-D678-2593-370E-D1E35A99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BB403-8A1E-F840-5CF3-D5BD33D7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CE5DE-AD7F-DD36-6DBD-339C0C5C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68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7070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41695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2019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896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1218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9689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5431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652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8BAB-953F-7FC0-6A0A-3243D91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363CF-8FB3-5416-34A7-442F5711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5D05A-CBD3-5603-6B78-2EB55F16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5C26-AE22-F78E-2557-DDC7E32B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69081-4FA9-CFB4-40C4-750E72C0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79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9964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2270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654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0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74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44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8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5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5B30-2AD8-51C1-F6C1-BF0D0327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9D1AF-EDD2-E0EB-2F7A-226C48350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BAF2E-9249-7484-7274-6C7DC691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DF08D-4F9B-84BA-0E51-18CF8B1A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B434F-5F8C-5B04-6AAC-E6A79956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6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13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50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1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996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71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64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1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08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1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3878-D461-8E99-96DB-C83C69F8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6120F-1E8A-7D7A-9E10-2D1285BCE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9DDC5-A643-35E4-2126-5D9BB853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BDAE6-28FC-4A11-9771-7723763F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7C0E8-AF2E-F79A-1890-5CB0C33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2B85E-4C3E-DF23-09A8-387AA2FD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0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49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76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96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29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25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52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FCFB-E07C-E690-DDDE-09BCD932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08FE1-B90C-0201-0AD0-FEDFEAA5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E08EA-8EC8-FE6C-C2D3-D24A6E6FA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6AF19-05C5-EE75-D4DE-DD9558EED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CB52A-EABD-E5B0-060F-0D232CE95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460B1-0AEA-A0BC-A1F2-1BD0F716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67864-C0DF-0A66-054D-30EB4B49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2557CE-FAB4-B2C1-96AD-31E6AF9B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793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D28B-A25A-727F-52EB-0EB01405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FB9BE-74E5-0520-BE40-3EB709C9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916C1-4286-EB33-6EC6-A903DD4F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9D2FB-B342-A051-3515-D5BA0968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0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67B087-4609-8432-CE21-C7829A6B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468E3-EB72-AE40-D542-F1865A84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D0CD-5A0C-5274-9014-F0A602EE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971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30A6-DC21-AF26-6C15-24DCEDA4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3FB6-ADEC-B4C4-D417-944A31DD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69523-AB53-DBAF-E0E1-93B7550A4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3CC3A-7711-2BF7-D2E7-6604DBA1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9F250-2702-92EA-BE9C-BE8F48FD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1BFA1-F4E4-9F5D-DDEA-7FDC0BE2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04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3272-CA08-D47C-4BFA-62A6AA3C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6991D-AE40-0049-1C99-A9D2066C7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E4AA2-EFD4-1798-614B-505FC63A1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D01F3-E22D-9F41-DD3E-D376D2D3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5528D-480C-B935-0A15-3EE53A812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96A2D-9687-9328-2382-8C2723AA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939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9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1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1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6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1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5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3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ild art, painting, paint, drawing&#10;&#10;Description automatically generated">
            <a:extLst>
              <a:ext uri="{FF2B5EF4-FFF2-40B4-BE49-F238E27FC236}">
                <a16:creationId xmlns:a16="http://schemas.microsoft.com/office/drawing/2014/main" id="{2B6C4795-565A-139D-CFB7-59D77AFD6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D511EFE-A672-0206-A244-388D172CA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9916" y="5006252"/>
            <a:ext cx="2114550" cy="18859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9ECC979-A0CD-2EEA-6E3E-D44E7838B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4583" y="5671055"/>
            <a:ext cx="2028825" cy="11715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B60C3AE-AEB1-D713-9150-E0E3AB58D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19521" y="5581650"/>
            <a:ext cx="1905000" cy="12763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78FCBF-CAF1-B701-DA2E-A2D0DA5227B5}"/>
              </a:ext>
            </a:extLst>
          </p:cNvPr>
          <p:cNvSpPr/>
          <p:nvPr/>
        </p:nvSpPr>
        <p:spPr>
          <a:xfrm>
            <a:off x="3124200" y="579120"/>
            <a:ext cx="7221995" cy="4511040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7CABD-4E31-2D89-6289-8FC53107AE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8802" y="1197826"/>
            <a:ext cx="271295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5FD4F5-F912-4BB7-3630-D6C3F8121E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2966443"/>
            <a:ext cx="6290405" cy="2222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CC707-576E-409C-0C73-C72482022B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2697" y="2295106"/>
            <a:ext cx="311532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026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3194EA-CEE9-73EB-0B54-DB07D3A7ACC1}"/>
              </a:ext>
            </a:extLst>
          </p:cNvPr>
          <p:cNvSpPr/>
          <p:nvPr/>
        </p:nvSpPr>
        <p:spPr>
          <a:xfrm>
            <a:off x="152400" y="9144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E0B527A-E736-DE3A-4ED3-0E50963B3652}"/>
              </a:ext>
            </a:extLst>
          </p:cNvPr>
          <p:cNvSpPr txBox="1"/>
          <p:nvPr/>
        </p:nvSpPr>
        <p:spPr>
          <a:xfrm>
            <a:off x="883920" y="252900"/>
            <a:ext cx="1056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nhận xét về việc sử dụng tiền của các bạn trong các trường hợp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B3DF0-9497-D8A1-B033-6E2927D16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0" y="1396431"/>
            <a:ext cx="8320973" cy="52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3194EA-CEE9-73EB-0B54-DB07D3A7ACC1}"/>
              </a:ext>
            </a:extLst>
          </p:cNvPr>
          <p:cNvSpPr/>
          <p:nvPr/>
        </p:nvSpPr>
        <p:spPr>
          <a:xfrm>
            <a:off x="152400" y="9144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E0B527A-E736-DE3A-4ED3-0E50963B3652}"/>
              </a:ext>
            </a:extLst>
          </p:cNvPr>
          <p:cNvSpPr txBox="1"/>
          <p:nvPr/>
        </p:nvSpPr>
        <p:spPr>
          <a:xfrm>
            <a:off x="883920" y="252900"/>
            <a:ext cx="1056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làm gì nếu ở trong các tình huống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648D0-08BA-8231-5176-76F66837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71" y="1293738"/>
            <a:ext cx="7911178" cy="479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3194EA-CEE9-73EB-0B54-DB07D3A7ACC1}"/>
              </a:ext>
            </a:extLst>
          </p:cNvPr>
          <p:cNvSpPr/>
          <p:nvPr/>
        </p:nvSpPr>
        <p:spPr>
          <a:xfrm>
            <a:off x="152400" y="9144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E0B527A-E736-DE3A-4ED3-0E50963B3652}"/>
              </a:ext>
            </a:extLst>
          </p:cNvPr>
          <p:cNvSpPr txBox="1"/>
          <p:nvPr/>
        </p:nvSpPr>
        <p:spPr>
          <a:xfrm>
            <a:off x="660636" y="433653"/>
            <a:ext cx="1056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Em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28D45-09D9-4240-1747-E154956C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18" y="1686921"/>
            <a:ext cx="9977423" cy="37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870601-D889-FC4A-BB3A-3865398EC7A5}"/>
              </a:ext>
            </a:extLst>
          </p:cNvPr>
          <p:cNvSpPr/>
          <p:nvPr/>
        </p:nvSpPr>
        <p:spPr>
          <a:xfrm>
            <a:off x="152400" y="9144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3F87FB-F228-6D85-6D26-09A49CCC1AB1}"/>
              </a:ext>
            </a:extLst>
          </p:cNvPr>
          <p:cNvGrpSpPr/>
          <p:nvPr/>
        </p:nvGrpSpPr>
        <p:grpSpPr>
          <a:xfrm>
            <a:off x="668972" y="809175"/>
            <a:ext cx="7469188" cy="2901588"/>
            <a:chOff x="457789" y="2120323"/>
            <a:chExt cx="6162594" cy="106582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F089AA3-C6ED-7B0D-49D7-4823B9384A4C}"/>
                </a:ext>
              </a:extLst>
            </p:cNvPr>
            <p:cNvSpPr/>
            <p:nvPr/>
          </p:nvSpPr>
          <p:spPr>
            <a:xfrm>
              <a:off x="457789" y="2120324"/>
              <a:ext cx="6162594" cy="1065822"/>
            </a:xfrm>
            <a:custGeom>
              <a:avLst/>
              <a:gdLst/>
              <a:ahLst/>
              <a:cxnLst/>
              <a:rect l="l" t="t" r="r" b="b"/>
              <a:pathLst>
                <a:path w="9454516" h="4572992">
                  <a:moveTo>
                    <a:pt x="0" y="0"/>
                  </a:moveTo>
                  <a:lnTo>
                    <a:pt x="0" y="4043402"/>
                  </a:lnTo>
                  <a:lnTo>
                    <a:pt x="1088390" y="4043402"/>
                  </a:lnTo>
                  <a:lnTo>
                    <a:pt x="1305560" y="4572992"/>
                  </a:lnTo>
                  <a:lnTo>
                    <a:pt x="1524000" y="4043402"/>
                  </a:lnTo>
                  <a:lnTo>
                    <a:pt x="9454516" y="4043402"/>
                  </a:lnTo>
                  <a:lnTo>
                    <a:pt x="94545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C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BCC5AB-DCE1-AC4D-338D-2CBD6F42AEE8}"/>
                </a:ext>
              </a:extLst>
            </p:cNvPr>
            <p:cNvSpPr txBox="1"/>
            <p:nvPr/>
          </p:nvSpPr>
          <p:spPr>
            <a:xfrm>
              <a:off x="509450" y="2120323"/>
              <a:ext cx="6097870" cy="745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ề nhà tuyên truyền cùng người thân về các cách sử dụng tiền hợp lý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2318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9310</TotalTime>
  <Words>124</Words>
  <Application>Microsoft Office PowerPoint</Application>
  <PresentationFormat>Widescreen</PresentationFormat>
  <Paragraphs>11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等线</vt:lpstr>
      <vt:lpstr>Wingdings 2</vt:lpstr>
      <vt:lpstr>字魂27号-布丁体</vt:lpstr>
      <vt:lpstr>Office Theme</vt:lpstr>
      <vt:lpstr>自定义设计方案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66</cp:revision>
  <dcterms:created xsi:type="dcterms:W3CDTF">2023-06-25T08:24:42Z</dcterms:created>
  <dcterms:modified xsi:type="dcterms:W3CDTF">2025-05-07T03:08:17Z</dcterms:modified>
  <cp:category>9Slide.vn</cp:category>
</cp:coreProperties>
</file>