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85" r:id="rId5"/>
    <p:sldId id="286" r:id="rId6"/>
    <p:sldId id="260" r:id="rId7"/>
    <p:sldId id="287" r:id="rId8"/>
    <p:sldId id="265" r:id="rId9"/>
    <p:sldId id="280" r:id="rId10"/>
    <p:sldId id="281" r:id="rId11"/>
    <p:sldId id="257" r:id="rId12"/>
    <p:sldId id="289" r:id="rId13"/>
    <p:sldId id="290" r:id="rId14"/>
    <p:sldId id="291" r:id="rId15"/>
    <p:sldId id="292" r:id="rId16"/>
    <p:sldId id="28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5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5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7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41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5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7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BF22-5A85-464E-B55C-2D8A6FF51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007A-7756-4C9A-AE5A-D6ED5788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9887523A-567D-536D-316F-72BCD2E207D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ED32C-99F4-162E-D47D-A40A00EEED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1" y="7218378"/>
            <a:ext cx="3757422" cy="37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microsoft.com/office/2007/relationships/media" Target="../media/media3.wav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microsoft.com/office/2007/relationships/media" Target="../media/media3.wav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microsoft.com/office/2007/relationships/media" Target="../media/media3.wav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microsoft.com/office/2007/relationships/media" Target="../media/media3.wav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03E09-280C-657D-365C-7D4C5A81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0" y="1609276"/>
            <a:ext cx="1088840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533663" y="2396890"/>
              <a:ext cx="3269806" cy="3353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4158118" cy="33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290878" y="2467168"/>
              <a:ext cx="362810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Cứ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xử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166310" y="3752813"/>
              <a:ext cx="4336700" cy="3353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Mặc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kệ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18910" y="285928"/>
              <a:ext cx="9711546" cy="140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Khi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bất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214895" y="2098669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172854" y="3526376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630" y="210405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3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2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4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5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2" y="317459"/>
              <a:ext cx="9532870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2: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Để lắp ráp mô hình xe điện chạy bằng pin chúng ta làm theo bao nhiêu bước: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906" y="4887284"/>
            <a:ext cx="1583694" cy="1583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431401" y="215541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1</a:t>
              </a: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3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2</a:t>
              </a: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1" y="317459"/>
              <a:ext cx="994277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 3: Bước lắp hệ truyền động vào trục và bánh xe là bước nào của mô hình xe điện chạy bằng pin?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008" y="351889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681656" y="2249744"/>
              <a:ext cx="3678620" cy="845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(2)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522106" y="2299004"/>
              <a:ext cx="362936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(2)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199586" y="3679240"/>
              <a:ext cx="4267200" cy="845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(2)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39929" y="285928"/>
              <a:ext cx="9942773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 4: Cách tạo ra điện từ gió: Gió làm quay …(1) của máy phát điện. Khi cánh quạt …(2) máy phát điện gió sẽ tạo ra ….(3)?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84" y="5044855"/>
            <a:ext cx="2202900" cy="1404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248483" y="354588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2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ảng câu hỏi">
            <a:extLst>
              <a:ext uri="{FF2B5EF4-FFF2-40B4-BE49-F238E27FC236}">
                <a16:creationId xmlns:a16="http://schemas.microsoft.com/office/drawing/2014/main" id="{939A27E0-9F09-9278-06D0-B15D0A29CC37}"/>
              </a:ext>
            </a:extLst>
          </p:cNvPr>
          <p:cNvSpPr/>
          <p:nvPr/>
        </p:nvSpPr>
        <p:spPr>
          <a:xfrm>
            <a:off x="697662" y="128640"/>
            <a:ext cx="10104348" cy="137964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hứa câu hỏi">
            <a:extLst>
              <a:ext uri="{FF2B5EF4-FFF2-40B4-BE49-F238E27FC236}">
                <a16:creationId xmlns:a16="http://schemas.microsoft.com/office/drawing/2014/main" id="{CDD7044F-1F25-B594-3079-167D42469C9D}"/>
              </a:ext>
            </a:extLst>
          </p:cNvPr>
          <p:cNvSpPr txBox="1"/>
          <p:nvPr/>
        </p:nvSpPr>
        <p:spPr>
          <a:xfrm>
            <a:off x="1074655" y="131632"/>
            <a:ext cx="927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Tại sao chúng ta phải vệ sinh tủ lạnh thường xuyên?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A455750F-DE69-DE6E-C4F0-0B1AFE15219F}"/>
              </a:ext>
            </a:extLst>
          </p:cNvPr>
          <p:cNvSpPr/>
          <p:nvPr/>
        </p:nvSpPr>
        <p:spPr>
          <a:xfrm>
            <a:off x="1161615" y="2670784"/>
            <a:ext cx="9140625" cy="2084096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Vệ sinh tủ lạnh thường xuyên giúp loại bỏ mùi hôi, tiết kiệm điện và kéo dài thời gian sử dụng của tủ lạnh.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13DB1F5-1861-F181-831B-9922EC824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9256634" y="2073748"/>
            <a:ext cx="1758029" cy="1251209"/>
          </a:xfrm>
          <a:prstGeom prst="rect">
            <a:avLst/>
          </a:prstGeom>
        </p:spPr>
      </p:pic>
      <p:sp>
        <p:nvSpPr>
          <p:cNvPr id="37" name="Arrow: Left 36">
            <a:hlinkClick r:id="rId4" action="ppaction://hlinksldjump"/>
            <a:extLst>
              <a:ext uri="{FF2B5EF4-FFF2-40B4-BE49-F238E27FC236}">
                <a16:creationId xmlns:a16="http://schemas.microsoft.com/office/drawing/2014/main" id="{1DE44854-74C8-04EC-7F77-6B741568ED9B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ảng câu hỏi">
            <a:extLst>
              <a:ext uri="{FF2B5EF4-FFF2-40B4-BE49-F238E27FC236}">
                <a16:creationId xmlns:a16="http://schemas.microsoft.com/office/drawing/2014/main" id="{C0C83F28-7E53-A95C-17BD-748ED19B50D4}"/>
              </a:ext>
            </a:extLst>
          </p:cNvPr>
          <p:cNvSpPr/>
          <p:nvPr/>
        </p:nvSpPr>
        <p:spPr>
          <a:xfrm>
            <a:off x="697662" y="128640"/>
            <a:ext cx="10104348" cy="1781440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ứa câu hỏi">
            <a:extLst>
              <a:ext uri="{FF2B5EF4-FFF2-40B4-BE49-F238E27FC236}">
                <a16:creationId xmlns:a16="http://schemas.microsoft.com/office/drawing/2014/main" id="{3A5961C4-3784-78DB-B65C-C22DC5FC7678}"/>
              </a:ext>
            </a:extLst>
          </p:cNvPr>
          <p:cNvSpPr txBox="1"/>
          <p:nvPr/>
        </p:nvSpPr>
        <p:spPr>
          <a:xfrm>
            <a:off x="1074655" y="131632"/>
            <a:ext cx="927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2: Để lắp ráp mô hình xe điện chạy bằng pin chúng ta làm theo bao nhiêu bước và hãy kể tên các bước?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51EE409D-93E0-F962-04C7-C8C5AE61455B}"/>
              </a:ext>
            </a:extLst>
          </p:cNvPr>
          <p:cNvSpPr/>
          <p:nvPr/>
        </p:nvSpPr>
        <p:spPr>
          <a:xfrm>
            <a:off x="1161615" y="2670784"/>
            <a:ext cx="9140625" cy="3252496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371600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lắp ráp mô hình xe điện chạy bằng pin chúng ta làm theo 4 bước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371600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Lắp động cơ và giá pin vào khung xe.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Lắp hệ thống truyền động vào trục và bánh xe.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Kiểm tra hoạt động của mô hình.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CAEB1-9FD4-BD84-A7E3-DE6CB4DC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9256634" y="2073748"/>
            <a:ext cx="1758029" cy="1251209"/>
          </a:xfrm>
          <a:prstGeom prst="rect">
            <a:avLst/>
          </a:prstGeom>
        </p:spPr>
      </p:pic>
      <p:sp>
        <p:nvSpPr>
          <p:cNvPr id="9" name="Arrow: Left 8">
            <a:hlinkClick r:id="rId4" action="ppaction://hlinksldjump"/>
            <a:extLst>
              <a:ext uri="{FF2B5EF4-FFF2-40B4-BE49-F238E27FC236}">
                <a16:creationId xmlns:a16="http://schemas.microsoft.com/office/drawing/2014/main" id="{2DF7B36C-82A7-8133-FEB2-5BB69027D3E7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ảng câu hỏi">
            <a:extLst>
              <a:ext uri="{FF2B5EF4-FFF2-40B4-BE49-F238E27FC236}">
                <a16:creationId xmlns:a16="http://schemas.microsoft.com/office/drawing/2014/main" id="{FC94F747-9009-9039-903F-CF4C8BC1EDD3}"/>
              </a:ext>
            </a:extLst>
          </p:cNvPr>
          <p:cNvSpPr/>
          <p:nvPr/>
        </p:nvSpPr>
        <p:spPr>
          <a:xfrm>
            <a:off x="697662" y="128640"/>
            <a:ext cx="10104348" cy="137964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ứa câu hỏi">
            <a:extLst>
              <a:ext uri="{FF2B5EF4-FFF2-40B4-BE49-F238E27FC236}">
                <a16:creationId xmlns:a16="http://schemas.microsoft.com/office/drawing/2014/main" id="{0321998E-039B-0466-DC5C-0C1632D03B99}"/>
              </a:ext>
            </a:extLst>
          </p:cNvPr>
          <p:cNvSpPr txBox="1"/>
          <p:nvPr/>
        </p:nvSpPr>
        <p:spPr>
          <a:xfrm>
            <a:off x="1074655" y="131632"/>
            <a:ext cx="927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hình máy phát điện gió gồm các bộ phận chính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54D2466E-F165-815D-978F-5D78DF23F9EA}"/>
              </a:ext>
            </a:extLst>
          </p:cNvPr>
          <p:cNvSpPr/>
          <p:nvPr/>
        </p:nvSpPr>
        <p:spPr>
          <a:xfrm>
            <a:off x="1161615" y="2670784"/>
            <a:ext cx="9140625" cy="2642896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371600">
              <a:defRPr/>
            </a:pPr>
            <a:r>
              <a:rPr lang="vi-VN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hình máy phát điện gió gồm các bộ phận chính: máy phát điện cánh quạt, khung giá đỡ, dây dẫn điện và thiết bị tiêu thụ điện.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DC9AB-3896-1C9E-3F79-A96F44DB4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9256634" y="2073748"/>
            <a:ext cx="1758029" cy="1251209"/>
          </a:xfrm>
          <a:prstGeom prst="rect">
            <a:avLst/>
          </a:prstGeom>
        </p:spPr>
      </p:pic>
      <p:sp>
        <p:nvSpPr>
          <p:cNvPr id="9" name="Arrow: Left 8">
            <a:hlinkClick r:id="rId4" action="ppaction://hlinksldjump"/>
            <a:extLst>
              <a:ext uri="{FF2B5EF4-FFF2-40B4-BE49-F238E27FC236}">
                <a16:creationId xmlns:a16="http://schemas.microsoft.com/office/drawing/2014/main" id="{AB82E432-9FDD-2C82-E084-2B23D09ACEA9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ảng câu hỏi">
            <a:extLst>
              <a:ext uri="{FF2B5EF4-FFF2-40B4-BE49-F238E27FC236}">
                <a16:creationId xmlns:a16="http://schemas.microsoft.com/office/drawing/2014/main" id="{FBD5C8D1-E8BD-418E-A11D-BD8762F4AABB}"/>
              </a:ext>
            </a:extLst>
          </p:cNvPr>
          <p:cNvSpPr/>
          <p:nvPr/>
        </p:nvSpPr>
        <p:spPr>
          <a:xfrm>
            <a:off x="697662" y="128640"/>
            <a:ext cx="10104348" cy="137964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ứa câu hỏi">
            <a:extLst>
              <a:ext uri="{FF2B5EF4-FFF2-40B4-BE49-F238E27FC236}">
                <a16:creationId xmlns:a16="http://schemas.microsoft.com/office/drawing/2014/main" id="{D72ED3AB-3924-FA28-F96E-1D0AED591438}"/>
              </a:ext>
            </a:extLst>
          </p:cNvPr>
          <p:cNvSpPr txBox="1"/>
          <p:nvPr/>
        </p:nvSpPr>
        <p:spPr>
          <a:xfrm>
            <a:off x="1074655" y="131632"/>
            <a:ext cx="927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Để lắp ráp được mô hình điện mặt trời; bước thứ hai là bước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98D5CF91-05E2-2096-DF2D-247C1FF11E4D}"/>
              </a:ext>
            </a:extLst>
          </p:cNvPr>
          <p:cNvSpPr/>
          <p:nvPr/>
        </p:nvSpPr>
        <p:spPr>
          <a:xfrm>
            <a:off x="1161615" y="2670784"/>
            <a:ext cx="9140625" cy="2642896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371600">
              <a:defRPr/>
            </a:pPr>
            <a:r>
              <a:rPr lang="vi-VN" sz="44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lắp ráp được mô hình điện mặt trời; bước thứ hai là bước Lắp đèn LED với dây dẫn điện.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64AD2-2699-1E3C-2B13-1DC101935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9256634" y="2073748"/>
            <a:ext cx="1758029" cy="1251209"/>
          </a:xfrm>
          <a:prstGeom prst="rect">
            <a:avLst/>
          </a:prstGeom>
        </p:spPr>
      </p:pic>
      <p:sp>
        <p:nvSpPr>
          <p:cNvPr id="9" name="Arrow: Left 8">
            <a:hlinkClick r:id="rId4" action="ppaction://hlinksldjump"/>
            <a:extLst>
              <a:ext uri="{FF2B5EF4-FFF2-40B4-BE49-F238E27FC236}">
                <a16:creationId xmlns:a16="http://schemas.microsoft.com/office/drawing/2014/main" id="{1834C974-FC22-6150-9ADC-E573CF1B443C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ảng câu hỏi">
            <a:extLst>
              <a:ext uri="{FF2B5EF4-FFF2-40B4-BE49-F238E27FC236}">
                <a16:creationId xmlns:a16="http://schemas.microsoft.com/office/drawing/2014/main" id="{8B87C14E-2056-073C-608F-BB673751EB80}"/>
              </a:ext>
            </a:extLst>
          </p:cNvPr>
          <p:cNvSpPr/>
          <p:nvPr/>
        </p:nvSpPr>
        <p:spPr>
          <a:xfrm>
            <a:off x="697662" y="128640"/>
            <a:ext cx="10104348" cy="137964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ứa câu hỏi">
            <a:extLst>
              <a:ext uri="{FF2B5EF4-FFF2-40B4-BE49-F238E27FC236}">
                <a16:creationId xmlns:a16="http://schemas.microsoft.com/office/drawing/2014/main" id="{CE9563DF-D140-8C27-2064-E81A946988C4}"/>
              </a:ext>
            </a:extLst>
          </p:cNvPr>
          <p:cNvSpPr txBox="1"/>
          <p:nvPr/>
        </p:nvSpPr>
        <p:spPr>
          <a:xfrm>
            <a:off x="1074655" y="131632"/>
            <a:ext cx="927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5: Cần lưu ý điều gì khi lắp đèn LED với dây dẫn điện?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5CA103BA-738E-D3C9-B087-6B682023C2D5}"/>
              </a:ext>
            </a:extLst>
          </p:cNvPr>
          <p:cNvSpPr/>
          <p:nvPr/>
        </p:nvSpPr>
        <p:spPr>
          <a:xfrm>
            <a:off x="1161615" y="2670784"/>
            <a:ext cx="9140625" cy="2805456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371600">
              <a:defRPr/>
            </a:pPr>
            <a:r>
              <a:rPr lang="vi-VN" sz="44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 dẫn điện màu đỏ nối với chân dài của đèn LED, dây dẫn điện màu đen nối với chân ngắn của đèn LED.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B8088-E58C-5795-7356-2E2F2BA63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9256634" y="2073748"/>
            <a:ext cx="1758029" cy="1251209"/>
          </a:xfrm>
          <a:prstGeom prst="rect">
            <a:avLst/>
          </a:prstGeom>
        </p:spPr>
      </p:pic>
      <p:sp>
        <p:nvSpPr>
          <p:cNvPr id="9" name="Arrow: Left 8">
            <a:hlinkClick r:id="rId4" action="ppaction://hlinksldjump"/>
            <a:extLst>
              <a:ext uri="{FF2B5EF4-FFF2-40B4-BE49-F238E27FC236}">
                <a16:creationId xmlns:a16="http://schemas.microsoft.com/office/drawing/2014/main" id="{610A3512-07F4-136E-261F-29DADDCC2C3E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hia sẻ về một số sản phẩm công nghệ của gia đình em ở nhà, giải thích lợi ích của những sản phẩm thủ công kĩ thuật đó.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0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1A80F24-7576-CDFD-3E1E-E30F92965DE1}"/>
              </a:ext>
            </a:extLst>
          </p:cNvPr>
          <p:cNvGrpSpPr/>
          <p:nvPr/>
        </p:nvGrpSpPr>
        <p:grpSpPr>
          <a:xfrm>
            <a:off x="1686263" y="-330596"/>
            <a:ext cx="4513670" cy="4513670"/>
            <a:chOff x="1686263" y="-282403"/>
            <a:chExt cx="4513670" cy="45136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AFF97F-6F1E-4DAC-2719-709342B84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2423">
              <a:off x="2267112" y="531551"/>
              <a:ext cx="1526818" cy="1709605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DE798D-99CA-7B5E-36E4-12D8D6573B01}"/>
                </a:ext>
              </a:extLst>
            </p:cNvPr>
            <p:cNvSpPr/>
            <p:nvPr/>
          </p:nvSpPr>
          <p:spPr>
            <a:xfrm>
              <a:off x="1686263" y="-282403"/>
              <a:ext cx="4513670" cy="4513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CD906B-7341-5A7B-0F41-95FFE4A5CEA1}"/>
              </a:ext>
            </a:extLst>
          </p:cNvPr>
          <p:cNvGrpSpPr/>
          <p:nvPr/>
        </p:nvGrpSpPr>
        <p:grpSpPr>
          <a:xfrm rot="21280755">
            <a:off x="1770089" y="1035382"/>
            <a:ext cx="4417280" cy="4417280"/>
            <a:chOff x="1615615" y="888283"/>
            <a:chExt cx="4417280" cy="4417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AD4EB7-6DF2-5BCD-13DB-7F17F9315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9">
              <a:off x="1715877" y="2003435"/>
              <a:ext cx="2078764" cy="1014294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784B16-98A3-D017-A784-31514B2D465D}"/>
                </a:ext>
              </a:extLst>
            </p:cNvPr>
            <p:cNvSpPr/>
            <p:nvPr/>
          </p:nvSpPr>
          <p:spPr>
            <a:xfrm>
              <a:off x="1615615" y="888283"/>
              <a:ext cx="4417280" cy="44172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759DAE-BFF7-2986-AF46-25DB88AD0868}"/>
              </a:ext>
            </a:extLst>
          </p:cNvPr>
          <p:cNvGrpSpPr/>
          <p:nvPr/>
        </p:nvGrpSpPr>
        <p:grpSpPr>
          <a:xfrm rot="21280755">
            <a:off x="2488757" y="1779534"/>
            <a:ext cx="2016770" cy="2016770"/>
            <a:chOff x="2334283" y="1632435"/>
            <a:chExt cx="2016770" cy="20167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42B444-8ADC-81B0-4842-99D03C3C3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39"/>
            <a:stretch/>
          </p:blipFill>
          <p:spPr>
            <a:xfrm>
              <a:off x="2470301" y="2165207"/>
              <a:ext cx="872367" cy="466798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BF9A5B1-4AE8-658F-D6A3-DCA660DA2D5E}"/>
                </a:ext>
              </a:extLst>
            </p:cNvPr>
            <p:cNvSpPr/>
            <p:nvPr/>
          </p:nvSpPr>
          <p:spPr>
            <a:xfrm>
              <a:off x="2334283" y="1632435"/>
              <a:ext cx="2016770" cy="20167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2F3A2D-F64B-8DB1-A640-D394480FD7A0}"/>
              </a:ext>
            </a:extLst>
          </p:cNvPr>
          <p:cNvGrpSpPr/>
          <p:nvPr/>
        </p:nvGrpSpPr>
        <p:grpSpPr>
          <a:xfrm flipH="1">
            <a:off x="5895090" y="-469602"/>
            <a:ext cx="4513670" cy="4513670"/>
            <a:chOff x="1686263" y="-282403"/>
            <a:chExt cx="4513670" cy="451367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D3B4841-0003-2B0B-B612-25D0870CF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2423">
              <a:off x="2267112" y="531551"/>
              <a:ext cx="1526818" cy="1709605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B1216B9-05AC-CA76-1276-737DC06D73B2}"/>
                </a:ext>
              </a:extLst>
            </p:cNvPr>
            <p:cNvSpPr/>
            <p:nvPr/>
          </p:nvSpPr>
          <p:spPr>
            <a:xfrm>
              <a:off x="1686263" y="-282403"/>
              <a:ext cx="4513670" cy="4513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3CCD47-9E70-9DAC-C324-ECFB2EB1BCD3}"/>
              </a:ext>
            </a:extLst>
          </p:cNvPr>
          <p:cNvGrpSpPr/>
          <p:nvPr/>
        </p:nvGrpSpPr>
        <p:grpSpPr>
          <a:xfrm rot="631900" flipH="1">
            <a:off x="6062128" y="840090"/>
            <a:ext cx="4417280" cy="4417280"/>
            <a:chOff x="1615615" y="888283"/>
            <a:chExt cx="4417280" cy="441728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F92EBEB-49B4-2A77-2896-5263088A1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9">
              <a:off x="1715877" y="2003435"/>
              <a:ext cx="2078764" cy="1014294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2947210-8ACC-C1F3-DFED-54BA16208644}"/>
                </a:ext>
              </a:extLst>
            </p:cNvPr>
            <p:cNvSpPr/>
            <p:nvPr/>
          </p:nvSpPr>
          <p:spPr>
            <a:xfrm>
              <a:off x="1615615" y="888283"/>
              <a:ext cx="4417280" cy="44172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CC7D9C-4478-3F10-91E1-A4FEC1BA9829}"/>
              </a:ext>
            </a:extLst>
          </p:cNvPr>
          <p:cNvGrpSpPr/>
          <p:nvPr/>
        </p:nvGrpSpPr>
        <p:grpSpPr>
          <a:xfrm rot="631900" flipH="1">
            <a:off x="7743970" y="1584242"/>
            <a:ext cx="2016770" cy="2016770"/>
            <a:chOff x="2334283" y="1632435"/>
            <a:chExt cx="2016770" cy="201677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38E613-449B-EAF0-35D9-EAECDF87F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39"/>
            <a:stretch/>
          </p:blipFill>
          <p:spPr>
            <a:xfrm>
              <a:off x="2470301" y="2165207"/>
              <a:ext cx="872367" cy="466798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C569A9-2B34-1BD6-04EB-D6899F806139}"/>
                </a:ext>
              </a:extLst>
            </p:cNvPr>
            <p:cNvSpPr/>
            <p:nvPr/>
          </p:nvSpPr>
          <p:spPr>
            <a:xfrm>
              <a:off x="2334283" y="1632435"/>
              <a:ext cx="2016770" cy="20167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83B225-981E-AFD7-DC01-2AA89CFECF35}"/>
              </a:ext>
            </a:extLst>
          </p:cNvPr>
          <p:cNvGrpSpPr/>
          <p:nvPr/>
        </p:nvGrpSpPr>
        <p:grpSpPr>
          <a:xfrm rot="21399583">
            <a:off x="5434662" y="4045518"/>
            <a:ext cx="2421137" cy="2421136"/>
            <a:chOff x="5716056" y="1382881"/>
            <a:chExt cx="4570944" cy="457094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742EE79-75B9-F099-D255-D1E770B16BB5}"/>
                </a:ext>
              </a:extLst>
            </p:cNvPr>
            <p:cNvGrpSpPr/>
            <p:nvPr/>
          </p:nvGrpSpPr>
          <p:grpSpPr>
            <a:xfrm rot="3655748" flipH="1" flipV="1">
              <a:off x="8574365" y="1986847"/>
              <a:ext cx="880564" cy="2056345"/>
              <a:chOff x="3810000" y="3100647"/>
              <a:chExt cx="880564" cy="2056345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625307E-7CE8-CC83-FD38-A7A40225FB97}"/>
                  </a:ext>
                </a:extLst>
              </p:cNvPr>
              <p:cNvSpPr/>
              <p:nvPr/>
            </p:nvSpPr>
            <p:spPr>
              <a:xfrm>
                <a:off x="3909980" y="3100647"/>
                <a:ext cx="474145" cy="1442380"/>
              </a:xfrm>
              <a:custGeom>
                <a:avLst/>
                <a:gdLst>
                  <a:gd name="connsiteX0" fmla="*/ 18932 w 53698"/>
                  <a:gd name="connsiteY0" fmla="*/ 163354 h 163353"/>
                  <a:gd name="connsiteX1" fmla="*/ 14170 w 53698"/>
                  <a:gd name="connsiteY1" fmla="*/ 160496 h 163353"/>
                  <a:gd name="connsiteX2" fmla="*/ 44650 w 53698"/>
                  <a:gd name="connsiteY2" fmla="*/ 1429 h 163353"/>
                  <a:gd name="connsiteX3" fmla="*/ 52270 w 53698"/>
                  <a:gd name="connsiteY3" fmla="*/ 1429 h 163353"/>
                  <a:gd name="connsiteX4" fmla="*/ 52270 w 53698"/>
                  <a:gd name="connsiteY4" fmla="*/ 9049 h 163353"/>
                  <a:gd name="connsiteX5" fmla="*/ 24647 w 53698"/>
                  <a:gd name="connsiteY5" fmla="*/ 155734 h 163353"/>
                  <a:gd name="connsiteX6" fmla="*/ 21790 w 53698"/>
                  <a:gd name="connsiteY6" fmla="*/ 163354 h 163353"/>
                  <a:gd name="connsiteX7" fmla="*/ 18932 w 53698"/>
                  <a:gd name="connsiteY7" fmla="*/ 163354 h 16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698" h="163353">
                    <a:moveTo>
                      <a:pt x="18932" y="163354"/>
                    </a:moveTo>
                    <a:cubicBezTo>
                      <a:pt x="17027" y="163354"/>
                      <a:pt x="15122" y="162401"/>
                      <a:pt x="14170" y="160496"/>
                    </a:cubicBezTo>
                    <a:cubicBezTo>
                      <a:pt x="-12500" y="104299"/>
                      <a:pt x="-1070" y="45244"/>
                      <a:pt x="44650" y="1429"/>
                    </a:cubicBezTo>
                    <a:cubicBezTo>
                      <a:pt x="46555" y="-476"/>
                      <a:pt x="50365" y="-476"/>
                      <a:pt x="52270" y="1429"/>
                    </a:cubicBezTo>
                    <a:cubicBezTo>
                      <a:pt x="54175" y="3334"/>
                      <a:pt x="54175" y="7144"/>
                      <a:pt x="52270" y="9049"/>
                    </a:cubicBezTo>
                    <a:cubicBezTo>
                      <a:pt x="32267" y="28099"/>
                      <a:pt x="-10595" y="81439"/>
                      <a:pt x="24647" y="155734"/>
                    </a:cubicBezTo>
                    <a:cubicBezTo>
                      <a:pt x="25600" y="158591"/>
                      <a:pt x="24647" y="161449"/>
                      <a:pt x="21790" y="163354"/>
                    </a:cubicBezTo>
                    <a:cubicBezTo>
                      <a:pt x="19885" y="163354"/>
                      <a:pt x="18932" y="163354"/>
                      <a:pt x="18932" y="1633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79" name="Graphic 3">
                <a:extLst>
                  <a:ext uri="{FF2B5EF4-FFF2-40B4-BE49-F238E27FC236}">
                    <a16:creationId xmlns:a16="http://schemas.microsoft.com/office/drawing/2014/main" id="{3F58B8B2-692C-3D1C-2BF4-D71B17943EE6}"/>
                  </a:ext>
                </a:extLst>
              </p:cNvPr>
              <p:cNvGrpSpPr/>
              <p:nvPr/>
            </p:nvGrpSpPr>
            <p:grpSpPr>
              <a:xfrm>
                <a:off x="3810000" y="4307544"/>
                <a:ext cx="880564" cy="849448"/>
                <a:chOff x="4757962" y="590549"/>
                <a:chExt cx="99726" cy="96202"/>
              </a:xfrm>
            </p:grpSpPr>
            <p:grpSp>
              <p:nvGrpSpPr>
                <p:cNvPr id="80" name="Graphic 3">
                  <a:extLst>
                    <a:ext uri="{FF2B5EF4-FFF2-40B4-BE49-F238E27FC236}">
                      <a16:creationId xmlns:a16="http://schemas.microsoft.com/office/drawing/2014/main" id="{78739D6C-807E-E2DC-295F-38E7B5240869}"/>
                    </a:ext>
                  </a:extLst>
                </p:cNvPr>
                <p:cNvGrpSpPr/>
                <p:nvPr/>
              </p:nvGrpSpPr>
              <p:grpSpPr>
                <a:xfrm>
                  <a:off x="4757962" y="590549"/>
                  <a:ext cx="99726" cy="96202"/>
                  <a:chOff x="4757962" y="590549"/>
                  <a:chExt cx="99726" cy="9620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2CEC05E4-1A88-4F4E-A4D9-76E23AE36C5D}"/>
                      </a:ext>
                    </a:extLst>
                  </p:cNvPr>
                  <p:cNvSpPr/>
                  <p:nvPr/>
                </p:nvSpPr>
                <p:spPr>
                  <a:xfrm>
                    <a:off x="4763515" y="596362"/>
                    <a:ext cx="87997" cy="84717"/>
                  </a:xfrm>
                  <a:custGeom>
                    <a:avLst/>
                    <a:gdLst>
                      <a:gd name="connsiteX0" fmla="*/ 78042 w 87997"/>
                      <a:gd name="connsiteY0" fmla="*/ 45622 h 84717"/>
                      <a:gd name="connsiteX1" fmla="*/ 83757 w 87997"/>
                      <a:gd name="connsiteY1" fmla="*/ 18952 h 84717"/>
                      <a:gd name="connsiteX2" fmla="*/ 24702 w 87997"/>
                      <a:gd name="connsiteY2" fmla="*/ 6569 h 84717"/>
                      <a:gd name="connsiteX3" fmla="*/ 7557 w 87997"/>
                      <a:gd name="connsiteY3" fmla="*/ 70387 h 84717"/>
                      <a:gd name="connsiteX4" fmla="*/ 56134 w 87997"/>
                      <a:gd name="connsiteY4" fmla="*/ 76102 h 84717"/>
                      <a:gd name="connsiteX5" fmla="*/ 78042 w 87997"/>
                      <a:gd name="connsiteY5" fmla="*/ 45622 h 84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7" h="84717">
                        <a:moveTo>
                          <a:pt x="78042" y="45622"/>
                        </a:moveTo>
                        <a:cubicBezTo>
                          <a:pt x="86614" y="42764"/>
                          <a:pt x="92329" y="31334"/>
                          <a:pt x="83757" y="18952"/>
                        </a:cubicBezTo>
                        <a:cubicBezTo>
                          <a:pt x="74232" y="5617"/>
                          <a:pt x="53277" y="-8671"/>
                          <a:pt x="24702" y="6569"/>
                        </a:cubicBezTo>
                        <a:cubicBezTo>
                          <a:pt x="-3873" y="20857"/>
                          <a:pt x="-4826" y="51337"/>
                          <a:pt x="7557" y="70387"/>
                        </a:cubicBezTo>
                        <a:cubicBezTo>
                          <a:pt x="21844" y="93247"/>
                          <a:pt x="47562" y="83722"/>
                          <a:pt x="56134" y="76102"/>
                        </a:cubicBezTo>
                        <a:cubicBezTo>
                          <a:pt x="70422" y="82769"/>
                          <a:pt x="88519" y="69434"/>
                          <a:pt x="78042" y="45622"/>
                        </a:cubicBezTo>
                        <a:close/>
                      </a:path>
                    </a:pathLst>
                  </a:custGeom>
                  <a:solidFill>
                    <a:srgbClr val="D9161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1F17A5C4-19CC-5310-3396-C7A96A3CA138}"/>
                      </a:ext>
                    </a:extLst>
                  </p:cNvPr>
                  <p:cNvSpPr/>
                  <p:nvPr/>
                </p:nvSpPr>
                <p:spPr>
                  <a:xfrm>
                    <a:off x="4757962" y="590549"/>
                    <a:ext cx="99726" cy="96202"/>
                  </a:xfrm>
                  <a:custGeom>
                    <a:avLst/>
                    <a:gdLst>
                      <a:gd name="connsiteX0" fmla="*/ 37875 w 99726"/>
                      <a:gd name="connsiteY0" fmla="*/ 96202 h 96202"/>
                      <a:gd name="connsiteX1" fmla="*/ 8348 w 99726"/>
                      <a:gd name="connsiteY1" fmla="*/ 79057 h 96202"/>
                      <a:gd name="connsiteX2" fmla="*/ 1680 w 99726"/>
                      <a:gd name="connsiteY2" fmla="*/ 37148 h 96202"/>
                      <a:gd name="connsiteX3" fmla="*/ 27398 w 99726"/>
                      <a:gd name="connsiteY3" fmla="*/ 6668 h 96202"/>
                      <a:gd name="connsiteX4" fmla="*/ 54068 w 99726"/>
                      <a:gd name="connsiteY4" fmla="*/ 0 h 96202"/>
                      <a:gd name="connsiteX5" fmla="*/ 94073 w 99726"/>
                      <a:gd name="connsiteY5" fmla="*/ 20955 h 96202"/>
                      <a:gd name="connsiteX6" fmla="*/ 98835 w 99726"/>
                      <a:gd name="connsiteY6" fmla="*/ 43815 h 96202"/>
                      <a:gd name="connsiteX7" fmla="*/ 91215 w 99726"/>
                      <a:gd name="connsiteY7" fmla="*/ 53340 h 96202"/>
                      <a:gd name="connsiteX8" fmla="*/ 89310 w 99726"/>
                      <a:gd name="connsiteY8" fmla="*/ 78105 h 96202"/>
                      <a:gd name="connsiteX9" fmla="*/ 69308 w 99726"/>
                      <a:gd name="connsiteY9" fmla="*/ 88582 h 96202"/>
                      <a:gd name="connsiteX10" fmla="*/ 69308 w 99726"/>
                      <a:gd name="connsiteY10" fmla="*/ 88582 h 96202"/>
                      <a:gd name="connsiteX11" fmla="*/ 62640 w 99726"/>
                      <a:gd name="connsiteY11" fmla="*/ 87630 h 96202"/>
                      <a:gd name="connsiteX12" fmla="*/ 37875 w 99726"/>
                      <a:gd name="connsiteY12" fmla="*/ 96202 h 96202"/>
                      <a:gd name="connsiteX13" fmla="*/ 54068 w 99726"/>
                      <a:gd name="connsiteY13" fmla="*/ 11430 h 96202"/>
                      <a:gd name="connsiteX14" fmla="*/ 32160 w 99726"/>
                      <a:gd name="connsiteY14" fmla="*/ 17145 h 96202"/>
                      <a:gd name="connsiteX15" fmla="*/ 12158 w 99726"/>
                      <a:gd name="connsiteY15" fmla="*/ 40957 h 96202"/>
                      <a:gd name="connsiteX16" fmla="*/ 16920 w 99726"/>
                      <a:gd name="connsiteY16" fmla="*/ 73343 h 96202"/>
                      <a:gd name="connsiteX17" fmla="*/ 36923 w 99726"/>
                      <a:gd name="connsiteY17" fmla="*/ 84773 h 96202"/>
                      <a:gd name="connsiteX18" fmla="*/ 56925 w 99726"/>
                      <a:gd name="connsiteY18" fmla="*/ 78105 h 96202"/>
                      <a:gd name="connsiteX19" fmla="*/ 62640 w 99726"/>
                      <a:gd name="connsiteY19" fmla="*/ 77152 h 96202"/>
                      <a:gd name="connsiteX20" fmla="*/ 68355 w 99726"/>
                      <a:gd name="connsiteY20" fmla="*/ 78105 h 96202"/>
                      <a:gd name="connsiteX21" fmla="*/ 68355 w 99726"/>
                      <a:gd name="connsiteY21" fmla="*/ 78105 h 96202"/>
                      <a:gd name="connsiteX22" fmla="*/ 78833 w 99726"/>
                      <a:gd name="connsiteY22" fmla="*/ 72390 h 96202"/>
                      <a:gd name="connsiteX23" fmla="*/ 78833 w 99726"/>
                      <a:gd name="connsiteY23" fmla="*/ 53340 h 96202"/>
                      <a:gd name="connsiteX24" fmla="*/ 78833 w 99726"/>
                      <a:gd name="connsiteY24" fmla="*/ 48577 h 96202"/>
                      <a:gd name="connsiteX25" fmla="*/ 82643 w 99726"/>
                      <a:gd name="connsiteY25" fmla="*/ 45720 h 96202"/>
                      <a:gd name="connsiteX26" fmla="*/ 87405 w 99726"/>
                      <a:gd name="connsiteY26" fmla="*/ 40957 h 96202"/>
                      <a:gd name="connsiteX27" fmla="*/ 84548 w 99726"/>
                      <a:gd name="connsiteY27" fmla="*/ 28575 h 96202"/>
                      <a:gd name="connsiteX28" fmla="*/ 54068 w 99726"/>
                      <a:gd name="connsiteY28" fmla="*/ 11430 h 9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726" h="96202">
                        <a:moveTo>
                          <a:pt x="37875" y="96202"/>
                        </a:moveTo>
                        <a:cubicBezTo>
                          <a:pt x="29303" y="96202"/>
                          <a:pt x="16920" y="93345"/>
                          <a:pt x="8348" y="79057"/>
                        </a:cubicBezTo>
                        <a:cubicBezTo>
                          <a:pt x="728" y="66675"/>
                          <a:pt x="-2130" y="51435"/>
                          <a:pt x="1680" y="37148"/>
                        </a:cubicBezTo>
                        <a:cubicBezTo>
                          <a:pt x="5490" y="23813"/>
                          <a:pt x="14063" y="13335"/>
                          <a:pt x="27398" y="6668"/>
                        </a:cubicBezTo>
                        <a:cubicBezTo>
                          <a:pt x="35970" y="1905"/>
                          <a:pt x="45495" y="0"/>
                          <a:pt x="54068" y="0"/>
                        </a:cubicBezTo>
                        <a:cubicBezTo>
                          <a:pt x="75975" y="0"/>
                          <a:pt x="89310" y="15240"/>
                          <a:pt x="94073" y="20955"/>
                        </a:cubicBezTo>
                        <a:cubicBezTo>
                          <a:pt x="99788" y="28575"/>
                          <a:pt x="100740" y="36195"/>
                          <a:pt x="98835" y="43815"/>
                        </a:cubicBezTo>
                        <a:cubicBezTo>
                          <a:pt x="97883" y="47625"/>
                          <a:pt x="95025" y="51435"/>
                          <a:pt x="91215" y="53340"/>
                        </a:cubicBezTo>
                        <a:cubicBezTo>
                          <a:pt x="94073" y="62865"/>
                          <a:pt x="93120" y="71438"/>
                          <a:pt x="89310" y="78105"/>
                        </a:cubicBezTo>
                        <a:cubicBezTo>
                          <a:pt x="84548" y="84773"/>
                          <a:pt x="77880" y="88582"/>
                          <a:pt x="69308" y="88582"/>
                        </a:cubicBezTo>
                        <a:lnTo>
                          <a:pt x="69308" y="88582"/>
                        </a:lnTo>
                        <a:cubicBezTo>
                          <a:pt x="67403" y="88582"/>
                          <a:pt x="64545" y="88582"/>
                          <a:pt x="62640" y="87630"/>
                        </a:cubicBezTo>
                        <a:cubicBezTo>
                          <a:pt x="55973" y="92393"/>
                          <a:pt x="47400" y="96202"/>
                          <a:pt x="37875" y="96202"/>
                        </a:cubicBezTo>
                        <a:close/>
                        <a:moveTo>
                          <a:pt x="54068" y="11430"/>
                        </a:moveTo>
                        <a:cubicBezTo>
                          <a:pt x="47400" y="11430"/>
                          <a:pt x="39780" y="13335"/>
                          <a:pt x="32160" y="17145"/>
                        </a:cubicBezTo>
                        <a:cubicBezTo>
                          <a:pt x="21683" y="22860"/>
                          <a:pt x="15015" y="30480"/>
                          <a:pt x="12158" y="40957"/>
                        </a:cubicBezTo>
                        <a:cubicBezTo>
                          <a:pt x="9300" y="51435"/>
                          <a:pt x="11205" y="63818"/>
                          <a:pt x="16920" y="73343"/>
                        </a:cubicBezTo>
                        <a:cubicBezTo>
                          <a:pt x="21683" y="80963"/>
                          <a:pt x="28350" y="84773"/>
                          <a:pt x="36923" y="84773"/>
                        </a:cubicBezTo>
                        <a:cubicBezTo>
                          <a:pt x="44543" y="84773"/>
                          <a:pt x="53115" y="80963"/>
                          <a:pt x="56925" y="78105"/>
                        </a:cubicBezTo>
                        <a:cubicBezTo>
                          <a:pt x="58830" y="76200"/>
                          <a:pt x="60735" y="76200"/>
                          <a:pt x="62640" y="77152"/>
                        </a:cubicBezTo>
                        <a:cubicBezTo>
                          <a:pt x="64545" y="78105"/>
                          <a:pt x="66450" y="78105"/>
                          <a:pt x="68355" y="78105"/>
                        </a:cubicBezTo>
                        <a:lnTo>
                          <a:pt x="68355" y="78105"/>
                        </a:lnTo>
                        <a:cubicBezTo>
                          <a:pt x="73118" y="78105"/>
                          <a:pt x="76928" y="76200"/>
                          <a:pt x="78833" y="72390"/>
                        </a:cubicBezTo>
                        <a:cubicBezTo>
                          <a:pt x="81690" y="67627"/>
                          <a:pt x="81690" y="60960"/>
                          <a:pt x="78833" y="53340"/>
                        </a:cubicBezTo>
                        <a:cubicBezTo>
                          <a:pt x="77880" y="51435"/>
                          <a:pt x="77880" y="50482"/>
                          <a:pt x="78833" y="48577"/>
                        </a:cubicBezTo>
                        <a:cubicBezTo>
                          <a:pt x="79785" y="46673"/>
                          <a:pt x="80738" y="45720"/>
                          <a:pt x="82643" y="45720"/>
                        </a:cubicBezTo>
                        <a:cubicBezTo>
                          <a:pt x="85500" y="44768"/>
                          <a:pt x="87405" y="42863"/>
                          <a:pt x="87405" y="40957"/>
                        </a:cubicBezTo>
                        <a:cubicBezTo>
                          <a:pt x="88358" y="37148"/>
                          <a:pt x="87405" y="32385"/>
                          <a:pt x="84548" y="28575"/>
                        </a:cubicBezTo>
                        <a:cubicBezTo>
                          <a:pt x="79785" y="21907"/>
                          <a:pt x="70260" y="11430"/>
                          <a:pt x="54068" y="11430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969BC64-5AA1-86BD-AA90-D221BEE4F89C}"/>
                    </a:ext>
                  </a:extLst>
                </p:cNvPr>
                <p:cNvSpPr/>
                <p:nvPr/>
              </p:nvSpPr>
              <p:spPr>
                <a:xfrm>
                  <a:off x="4789731" y="623838"/>
                  <a:ext cx="43253" cy="42880"/>
                </a:xfrm>
                <a:custGeom>
                  <a:avLst/>
                  <a:gdLst>
                    <a:gd name="connsiteX0" fmla="*/ 23251 w 43253"/>
                    <a:gd name="connsiteY0" fmla="*/ 48 h 42880"/>
                    <a:gd name="connsiteX1" fmla="*/ 43253 w 43253"/>
                    <a:gd name="connsiteY1" fmla="*/ 27671 h 42880"/>
                    <a:gd name="connsiteX2" fmla="*/ 27061 w 43253"/>
                    <a:gd name="connsiteY2" fmla="*/ 39101 h 42880"/>
                    <a:gd name="connsiteX3" fmla="*/ 391 w 43253"/>
                    <a:gd name="connsiteY3" fmla="*/ 29576 h 42880"/>
                    <a:gd name="connsiteX4" fmla="*/ 23251 w 43253"/>
                    <a:gd name="connsiteY4" fmla="*/ 48 h 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53" h="42880">
                      <a:moveTo>
                        <a:pt x="23251" y="48"/>
                      </a:moveTo>
                      <a:cubicBezTo>
                        <a:pt x="34681" y="1001"/>
                        <a:pt x="43253" y="18146"/>
                        <a:pt x="43253" y="27671"/>
                      </a:cubicBezTo>
                      <a:cubicBezTo>
                        <a:pt x="43253" y="33386"/>
                        <a:pt x="37538" y="41006"/>
                        <a:pt x="27061" y="39101"/>
                      </a:cubicBezTo>
                      <a:cubicBezTo>
                        <a:pt x="15631" y="44816"/>
                        <a:pt x="3248" y="45768"/>
                        <a:pt x="391" y="29576"/>
                      </a:cubicBezTo>
                      <a:cubicBezTo>
                        <a:pt x="-2467" y="12431"/>
                        <a:pt x="10868" y="-904"/>
                        <a:pt x="23251" y="48"/>
                      </a:cubicBezTo>
                      <a:close/>
                    </a:path>
                  </a:pathLst>
                </a:custGeom>
                <a:solidFill>
                  <a:srgbClr val="FF4B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A98B18D7-1163-9FFD-B8DE-50E09F66B832}"/>
                    </a:ext>
                  </a:extLst>
                </p:cNvPr>
                <p:cNvSpPr/>
                <p:nvPr/>
              </p:nvSpPr>
              <p:spPr>
                <a:xfrm rot="-5426770">
                  <a:off x="4815146" y="640448"/>
                  <a:ext cx="15240" cy="13335"/>
                </a:xfrm>
                <a:custGeom>
                  <a:avLst/>
                  <a:gdLst>
                    <a:gd name="connsiteX0" fmla="*/ 15241 w 15240"/>
                    <a:gd name="connsiteY0" fmla="*/ 6668 h 13335"/>
                    <a:gd name="connsiteX1" fmla="*/ 7620 w 15240"/>
                    <a:gd name="connsiteY1" fmla="*/ 13335 h 13335"/>
                    <a:gd name="connsiteX2" fmla="*/ 0 w 15240"/>
                    <a:gd name="connsiteY2" fmla="*/ 6668 h 13335"/>
                    <a:gd name="connsiteX3" fmla="*/ 7620 w 15240"/>
                    <a:gd name="connsiteY3" fmla="*/ 0 h 13335"/>
                    <a:gd name="connsiteX4" fmla="*/ 15241 w 15240"/>
                    <a:gd name="connsiteY4" fmla="*/ 6668 h 1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" h="13335">
                      <a:moveTo>
                        <a:pt x="15241" y="6668"/>
                      </a:moveTo>
                      <a:cubicBezTo>
                        <a:pt x="15241" y="10350"/>
                        <a:pt x="11829" y="13335"/>
                        <a:pt x="7620" y="13335"/>
                      </a:cubicBezTo>
                      <a:cubicBezTo>
                        <a:pt x="3412" y="13335"/>
                        <a:pt x="0" y="10350"/>
                        <a:pt x="0" y="6668"/>
                      </a:cubicBezTo>
                      <a:cubicBezTo>
                        <a:pt x="0" y="2985"/>
                        <a:pt x="3412" y="0"/>
                        <a:pt x="7620" y="0"/>
                      </a:cubicBezTo>
                      <a:cubicBezTo>
                        <a:pt x="11829" y="0"/>
                        <a:pt x="15241" y="2985"/>
                        <a:pt x="15241" y="66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D9E8C68-5627-D839-5BAB-C5BB685AE868}"/>
                </a:ext>
              </a:extLst>
            </p:cNvPr>
            <p:cNvSpPr/>
            <p:nvPr/>
          </p:nvSpPr>
          <p:spPr>
            <a:xfrm>
              <a:off x="5716056" y="1382881"/>
              <a:ext cx="4570944" cy="4570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374DA0B-C371-DB98-49DD-6AD45FFAD53B}"/>
              </a:ext>
            </a:extLst>
          </p:cNvPr>
          <p:cNvGrpSpPr/>
          <p:nvPr/>
        </p:nvGrpSpPr>
        <p:grpSpPr>
          <a:xfrm rot="21313856">
            <a:off x="3734933" y="4004870"/>
            <a:ext cx="2485115" cy="2485114"/>
            <a:chOff x="2134403" y="1322488"/>
            <a:chExt cx="4691730" cy="469173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0104C8D-D886-DAC6-F08A-2C7C61480A26}"/>
                </a:ext>
              </a:extLst>
            </p:cNvPr>
            <p:cNvGrpSpPr/>
            <p:nvPr/>
          </p:nvGrpSpPr>
          <p:grpSpPr>
            <a:xfrm rot="17944252" flipV="1">
              <a:off x="3065919" y="2077983"/>
              <a:ext cx="880564" cy="2056345"/>
              <a:chOff x="3810000" y="3100647"/>
              <a:chExt cx="880564" cy="205634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338CB42-6FCF-168A-E247-7D952D94B5FD}"/>
                  </a:ext>
                </a:extLst>
              </p:cNvPr>
              <p:cNvSpPr/>
              <p:nvPr/>
            </p:nvSpPr>
            <p:spPr>
              <a:xfrm>
                <a:off x="3909980" y="3100647"/>
                <a:ext cx="474145" cy="1442380"/>
              </a:xfrm>
              <a:custGeom>
                <a:avLst/>
                <a:gdLst>
                  <a:gd name="connsiteX0" fmla="*/ 18932 w 53698"/>
                  <a:gd name="connsiteY0" fmla="*/ 163354 h 163353"/>
                  <a:gd name="connsiteX1" fmla="*/ 14170 w 53698"/>
                  <a:gd name="connsiteY1" fmla="*/ 160496 h 163353"/>
                  <a:gd name="connsiteX2" fmla="*/ 44650 w 53698"/>
                  <a:gd name="connsiteY2" fmla="*/ 1429 h 163353"/>
                  <a:gd name="connsiteX3" fmla="*/ 52270 w 53698"/>
                  <a:gd name="connsiteY3" fmla="*/ 1429 h 163353"/>
                  <a:gd name="connsiteX4" fmla="*/ 52270 w 53698"/>
                  <a:gd name="connsiteY4" fmla="*/ 9049 h 163353"/>
                  <a:gd name="connsiteX5" fmla="*/ 24647 w 53698"/>
                  <a:gd name="connsiteY5" fmla="*/ 155734 h 163353"/>
                  <a:gd name="connsiteX6" fmla="*/ 21790 w 53698"/>
                  <a:gd name="connsiteY6" fmla="*/ 163354 h 163353"/>
                  <a:gd name="connsiteX7" fmla="*/ 18932 w 53698"/>
                  <a:gd name="connsiteY7" fmla="*/ 163354 h 16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698" h="163353">
                    <a:moveTo>
                      <a:pt x="18932" y="163354"/>
                    </a:moveTo>
                    <a:cubicBezTo>
                      <a:pt x="17027" y="163354"/>
                      <a:pt x="15122" y="162401"/>
                      <a:pt x="14170" y="160496"/>
                    </a:cubicBezTo>
                    <a:cubicBezTo>
                      <a:pt x="-12500" y="104299"/>
                      <a:pt x="-1070" y="45244"/>
                      <a:pt x="44650" y="1429"/>
                    </a:cubicBezTo>
                    <a:cubicBezTo>
                      <a:pt x="46555" y="-476"/>
                      <a:pt x="50365" y="-476"/>
                      <a:pt x="52270" y="1429"/>
                    </a:cubicBezTo>
                    <a:cubicBezTo>
                      <a:pt x="54175" y="3334"/>
                      <a:pt x="54175" y="7144"/>
                      <a:pt x="52270" y="9049"/>
                    </a:cubicBezTo>
                    <a:cubicBezTo>
                      <a:pt x="32267" y="28099"/>
                      <a:pt x="-10595" y="81439"/>
                      <a:pt x="24647" y="155734"/>
                    </a:cubicBezTo>
                    <a:cubicBezTo>
                      <a:pt x="25600" y="158591"/>
                      <a:pt x="24647" y="161449"/>
                      <a:pt x="21790" y="163354"/>
                    </a:cubicBezTo>
                    <a:cubicBezTo>
                      <a:pt x="19885" y="163354"/>
                      <a:pt x="18932" y="163354"/>
                      <a:pt x="18932" y="1633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89" name="Graphic 3">
                <a:extLst>
                  <a:ext uri="{FF2B5EF4-FFF2-40B4-BE49-F238E27FC236}">
                    <a16:creationId xmlns:a16="http://schemas.microsoft.com/office/drawing/2014/main" id="{5A0695D4-6D3F-871C-B901-6C457102BD98}"/>
                  </a:ext>
                </a:extLst>
              </p:cNvPr>
              <p:cNvGrpSpPr/>
              <p:nvPr/>
            </p:nvGrpSpPr>
            <p:grpSpPr>
              <a:xfrm>
                <a:off x="3810000" y="4307544"/>
                <a:ext cx="880564" cy="849448"/>
                <a:chOff x="4757962" y="590549"/>
                <a:chExt cx="99726" cy="96202"/>
              </a:xfrm>
            </p:grpSpPr>
            <p:grpSp>
              <p:nvGrpSpPr>
                <p:cNvPr id="90" name="Graphic 3">
                  <a:extLst>
                    <a:ext uri="{FF2B5EF4-FFF2-40B4-BE49-F238E27FC236}">
                      <a16:creationId xmlns:a16="http://schemas.microsoft.com/office/drawing/2014/main" id="{A146A49E-2D79-3BB4-4336-47B80DA5E18E}"/>
                    </a:ext>
                  </a:extLst>
                </p:cNvPr>
                <p:cNvGrpSpPr/>
                <p:nvPr/>
              </p:nvGrpSpPr>
              <p:grpSpPr>
                <a:xfrm>
                  <a:off x="4757962" y="590549"/>
                  <a:ext cx="99726" cy="96202"/>
                  <a:chOff x="4757962" y="590549"/>
                  <a:chExt cx="99726" cy="96202"/>
                </a:xfrm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CA0627F-538C-8E01-A94F-CAA067158240}"/>
                      </a:ext>
                    </a:extLst>
                  </p:cNvPr>
                  <p:cNvSpPr/>
                  <p:nvPr/>
                </p:nvSpPr>
                <p:spPr>
                  <a:xfrm>
                    <a:off x="4763515" y="596362"/>
                    <a:ext cx="87997" cy="84717"/>
                  </a:xfrm>
                  <a:custGeom>
                    <a:avLst/>
                    <a:gdLst>
                      <a:gd name="connsiteX0" fmla="*/ 78042 w 87997"/>
                      <a:gd name="connsiteY0" fmla="*/ 45622 h 84717"/>
                      <a:gd name="connsiteX1" fmla="*/ 83757 w 87997"/>
                      <a:gd name="connsiteY1" fmla="*/ 18952 h 84717"/>
                      <a:gd name="connsiteX2" fmla="*/ 24702 w 87997"/>
                      <a:gd name="connsiteY2" fmla="*/ 6569 h 84717"/>
                      <a:gd name="connsiteX3" fmla="*/ 7557 w 87997"/>
                      <a:gd name="connsiteY3" fmla="*/ 70387 h 84717"/>
                      <a:gd name="connsiteX4" fmla="*/ 56134 w 87997"/>
                      <a:gd name="connsiteY4" fmla="*/ 76102 h 84717"/>
                      <a:gd name="connsiteX5" fmla="*/ 78042 w 87997"/>
                      <a:gd name="connsiteY5" fmla="*/ 45622 h 84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7" h="84717">
                        <a:moveTo>
                          <a:pt x="78042" y="45622"/>
                        </a:moveTo>
                        <a:cubicBezTo>
                          <a:pt x="86614" y="42764"/>
                          <a:pt x="92329" y="31334"/>
                          <a:pt x="83757" y="18952"/>
                        </a:cubicBezTo>
                        <a:cubicBezTo>
                          <a:pt x="74232" y="5617"/>
                          <a:pt x="53277" y="-8671"/>
                          <a:pt x="24702" y="6569"/>
                        </a:cubicBezTo>
                        <a:cubicBezTo>
                          <a:pt x="-3873" y="20857"/>
                          <a:pt x="-4826" y="51337"/>
                          <a:pt x="7557" y="70387"/>
                        </a:cubicBezTo>
                        <a:cubicBezTo>
                          <a:pt x="21844" y="93247"/>
                          <a:pt x="47562" y="83722"/>
                          <a:pt x="56134" y="76102"/>
                        </a:cubicBezTo>
                        <a:cubicBezTo>
                          <a:pt x="70422" y="82769"/>
                          <a:pt x="88519" y="69434"/>
                          <a:pt x="78042" y="45622"/>
                        </a:cubicBezTo>
                        <a:close/>
                      </a:path>
                    </a:pathLst>
                  </a:custGeom>
                  <a:solidFill>
                    <a:srgbClr val="D9161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6187FF2F-ECC6-611A-01E8-AD2C0B682CC1}"/>
                      </a:ext>
                    </a:extLst>
                  </p:cNvPr>
                  <p:cNvSpPr/>
                  <p:nvPr/>
                </p:nvSpPr>
                <p:spPr>
                  <a:xfrm>
                    <a:off x="4757962" y="590549"/>
                    <a:ext cx="99726" cy="96202"/>
                  </a:xfrm>
                  <a:custGeom>
                    <a:avLst/>
                    <a:gdLst>
                      <a:gd name="connsiteX0" fmla="*/ 37875 w 99726"/>
                      <a:gd name="connsiteY0" fmla="*/ 96202 h 96202"/>
                      <a:gd name="connsiteX1" fmla="*/ 8348 w 99726"/>
                      <a:gd name="connsiteY1" fmla="*/ 79057 h 96202"/>
                      <a:gd name="connsiteX2" fmla="*/ 1680 w 99726"/>
                      <a:gd name="connsiteY2" fmla="*/ 37148 h 96202"/>
                      <a:gd name="connsiteX3" fmla="*/ 27398 w 99726"/>
                      <a:gd name="connsiteY3" fmla="*/ 6668 h 96202"/>
                      <a:gd name="connsiteX4" fmla="*/ 54068 w 99726"/>
                      <a:gd name="connsiteY4" fmla="*/ 0 h 96202"/>
                      <a:gd name="connsiteX5" fmla="*/ 94073 w 99726"/>
                      <a:gd name="connsiteY5" fmla="*/ 20955 h 96202"/>
                      <a:gd name="connsiteX6" fmla="*/ 98835 w 99726"/>
                      <a:gd name="connsiteY6" fmla="*/ 43815 h 96202"/>
                      <a:gd name="connsiteX7" fmla="*/ 91215 w 99726"/>
                      <a:gd name="connsiteY7" fmla="*/ 53340 h 96202"/>
                      <a:gd name="connsiteX8" fmla="*/ 89310 w 99726"/>
                      <a:gd name="connsiteY8" fmla="*/ 78105 h 96202"/>
                      <a:gd name="connsiteX9" fmla="*/ 69308 w 99726"/>
                      <a:gd name="connsiteY9" fmla="*/ 88582 h 96202"/>
                      <a:gd name="connsiteX10" fmla="*/ 69308 w 99726"/>
                      <a:gd name="connsiteY10" fmla="*/ 88582 h 96202"/>
                      <a:gd name="connsiteX11" fmla="*/ 62640 w 99726"/>
                      <a:gd name="connsiteY11" fmla="*/ 87630 h 96202"/>
                      <a:gd name="connsiteX12" fmla="*/ 37875 w 99726"/>
                      <a:gd name="connsiteY12" fmla="*/ 96202 h 96202"/>
                      <a:gd name="connsiteX13" fmla="*/ 54068 w 99726"/>
                      <a:gd name="connsiteY13" fmla="*/ 11430 h 96202"/>
                      <a:gd name="connsiteX14" fmla="*/ 32160 w 99726"/>
                      <a:gd name="connsiteY14" fmla="*/ 17145 h 96202"/>
                      <a:gd name="connsiteX15" fmla="*/ 12158 w 99726"/>
                      <a:gd name="connsiteY15" fmla="*/ 40957 h 96202"/>
                      <a:gd name="connsiteX16" fmla="*/ 16920 w 99726"/>
                      <a:gd name="connsiteY16" fmla="*/ 73343 h 96202"/>
                      <a:gd name="connsiteX17" fmla="*/ 36923 w 99726"/>
                      <a:gd name="connsiteY17" fmla="*/ 84773 h 96202"/>
                      <a:gd name="connsiteX18" fmla="*/ 56925 w 99726"/>
                      <a:gd name="connsiteY18" fmla="*/ 78105 h 96202"/>
                      <a:gd name="connsiteX19" fmla="*/ 62640 w 99726"/>
                      <a:gd name="connsiteY19" fmla="*/ 77152 h 96202"/>
                      <a:gd name="connsiteX20" fmla="*/ 68355 w 99726"/>
                      <a:gd name="connsiteY20" fmla="*/ 78105 h 96202"/>
                      <a:gd name="connsiteX21" fmla="*/ 68355 w 99726"/>
                      <a:gd name="connsiteY21" fmla="*/ 78105 h 96202"/>
                      <a:gd name="connsiteX22" fmla="*/ 78833 w 99726"/>
                      <a:gd name="connsiteY22" fmla="*/ 72390 h 96202"/>
                      <a:gd name="connsiteX23" fmla="*/ 78833 w 99726"/>
                      <a:gd name="connsiteY23" fmla="*/ 53340 h 96202"/>
                      <a:gd name="connsiteX24" fmla="*/ 78833 w 99726"/>
                      <a:gd name="connsiteY24" fmla="*/ 48577 h 96202"/>
                      <a:gd name="connsiteX25" fmla="*/ 82643 w 99726"/>
                      <a:gd name="connsiteY25" fmla="*/ 45720 h 96202"/>
                      <a:gd name="connsiteX26" fmla="*/ 87405 w 99726"/>
                      <a:gd name="connsiteY26" fmla="*/ 40957 h 96202"/>
                      <a:gd name="connsiteX27" fmla="*/ 84548 w 99726"/>
                      <a:gd name="connsiteY27" fmla="*/ 28575 h 96202"/>
                      <a:gd name="connsiteX28" fmla="*/ 54068 w 99726"/>
                      <a:gd name="connsiteY28" fmla="*/ 11430 h 9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726" h="96202">
                        <a:moveTo>
                          <a:pt x="37875" y="96202"/>
                        </a:moveTo>
                        <a:cubicBezTo>
                          <a:pt x="29303" y="96202"/>
                          <a:pt x="16920" y="93345"/>
                          <a:pt x="8348" y="79057"/>
                        </a:cubicBezTo>
                        <a:cubicBezTo>
                          <a:pt x="728" y="66675"/>
                          <a:pt x="-2130" y="51435"/>
                          <a:pt x="1680" y="37148"/>
                        </a:cubicBezTo>
                        <a:cubicBezTo>
                          <a:pt x="5490" y="23813"/>
                          <a:pt x="14063" y="13335"/>
                          <a:pt x="27398" y="6668"/>
                        </a:cubicBezTo>
                        <a:cubicBezTo>
                          <a:pt x="35970" y="1905"/>
                          <a:pt x="45495" y="0"/>
                          <a:pt x="54068" y="0"/>
                        </a:cubicBezTo>
                        <a:cubicBezTo>
                          <a:pt x="75975" y="0"/>
                          <a:pt x="89310" y="15240"/>
                          <a:pt x="94073" y="20955"/>
                        </a:cubicBezTo>
                        <a:cubicBezTo>
                          <a:pt x="99788" y="28575"/>
                          <a:pt x="100740" y="36195"/>
                          <a:pt x="98835" y="43815"/>
                        </a:cubicBezTo>
                        <a:cubicBezTo>
                          <a:pt x="97883" y="47625"/>
                          <a:pt x="95025" y="51435"/>
                          <a:pt x="91215" y="53340"/>
                        </a:cubicBezTo>
                        <a:cubicBezTo>
                          <a:pt x="94073" y="62865"/>
                          <a:pt x="93120" y="71438"/>
                          <a:pt x="89310" y="78105"/>
                        </a:cubicBezTo>
                        <a:cubicBezTo>
                          <a:pt x="84548" y="84773"/>
                          <a:pt x="77880" y="88582"/>
                          <a:pt x="69308" y="88582"/>
                        </a:cubicBezTo>
                        <a:lnTo>
                          <a:pt x="69308" y="88582"/>
                        </a:lnTo>
                        <a:cubicBezTo>
                          <a:pt x="67403" y="88582"/>
                          <a:pt x="64545" y="88582"/>
                          <a:pt x="62640" y="87630"/>
                        </a:cubicBezTo>
                        <a:cubicBezTo>
                          <a:pt x="55973" y="92393"/>
                          <a:pt x="47400" y="96202"/>
                          <a:pt x="37875" y="96202"/>
                        </a:cubicBezTo>
                        <a:close/>
                        <a:moveTo>
                          <a:pt x="54068" y="11430"/>
                        </a:moveTo>
                        <a:cubicBezTo>
                          <a:pt x="47400" y="11430"/>
                          <a:pt x="39780" y="13335"/>
                          <a:pt x="32160" y="17145"/>
                        </a:cubicBezTo>
                        <a:cubicBezTo>
                          <a:pt x="21683" y="22860"/>
                          <a:pt x="15015" y="30480"/>
                          <a:pt x="12158" y="40957"/>
                        </a:cubicBezTo>
                        <a:cubicBezTo>
                          <a:pt x="9300" y="51435"/>
                          <a:pt x="11205" y="63818"/>
                          <a:pt x="16920" y="73343"/>
                        </a:cubicBezTo>
                        <a:cubicBezTo>
                          <a:pt x="21683" y="80963"/>
                          <a:pt x="28350" y="84773"/>
                          <a:pt x="36923" y="84773"/>
                        </a:cubicBezTo>
                        <a:cubicBezTo>
                          <a:pt x="44543" y="84773"/>
                          <a:pt x="53115" y="80963"/>
                          <a:pt x="56925" y="78105"/>
                        </a:cubicBezTo>
                        <a:cubicBezTo>
                          <a:pt x="58830" y="76200"/>
                          <a:pt x="60735" y="76200"/>
                          <a:pt x="62640" y="77152"/>
                        </a:cubicBezTo>
                        <a:cubicBezTo>
                          <a:pt x="64545" y="78105"/>
                          <a:pt x="66450" y="78105"/>
                          <a:pt x="68355" y="78105"/>
                        </a:cubicBezTo>
                        <a:lnTo>
                          <a:pt x="68355" y="78105"/>
                        </a:lnTo>
                        <a:cubicBezTo>
                          <a:pt x="73118" y="78105"/>
                          <a:pt x="76928" y="76200"/>
                          <a:pt x="78833" y="72390"/>
                        </a:cubicBezTo>
                        <a:cubicBezTo>
                          <a:pt x="81690" y="67627"/>
                          <a:pt x="81690" y="60960"/>
                          <a:pt x="78833" y="53340"/>
                        </a:cubicBezTo>
                        <a:cubicBezTo>
                          <a:pt x="77880" y="51435"/>
                          <a:pt x="77880" y="50482"/>
                          <a:pt x="78833" y="48577"/>
                        </a:cubicBezTo>
                        <a:cubicBezTo>
                          <a:pt x="79785" y="46673"/>
                          <a:pt x="80738" y="45720"/>
                          <a:pt x="82643" y="45720"/>
                        </a:cubicBezTo>
                        <a:cubicBezTo>
                          <a:pt x="85500" y="44768"/>
                          <a:pt x="87405" y="42863"/>
                          <a:pt x="87405" y="40957"/>
                        </a:cubicBezTo>
                        <a:cubicBezTo>
                          <a:pt x="88358" y="37148"/>
                          <a:pt x="87405" y="32385"/>
                          <a:pt x="84548" y="28575"/>
                        </a:cubicBezTo>
                        <a:cubicBezTo>
                          <a:pt x="79785" y="21907"/>
                          <a:pt x="70260" y="11430"/>
                          <a:pt x="54068" y="11430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55C9EEE-014F-7D29-5744-414F9C6E5B8A}"/>
                    </a:ext>
                  </a:extLst>
                </p:cNvPr>
                <p:cNvSpPr/>
                <p:nvPr/>
              </p:nvSpPr>
              <p:spPr>
                <a:xfrm>
                  <a:off x="4789731" y="623838"/>
                  <a:ext cx="43253" cy="42880"/>
                </a:xfrm>
                <a:custGeom>
                  <a:avLst/>
                  <a:gdLst>
                    <a:gd name="connsiteX0" fmla="*/ 23251 w 43253"/>
                    <a:gd name="connsiteY0" fmla="*/ 48 h 42880"/>
                    <a:gd name="connsiteX1" fmla="*/ 43253 w 43253"/>
                    <a:gd name="connsiteY1" fmla="*/ 27671 h 42880"/>
                    <a:gd name="connsiteX2" fmla="*/ 27061 w 43253"/>
                    <a:gd name="connsiteY2" fmla="*/ 39101 h 42880"/>
                    <a:gd name="connsiteX3" fmla="*/ 391 w 43253"/>
                    <a:gd name="connsiteY3" fmla="*/ 29576 h 42880"/>
                    <a:gd name="connsiteX4" fmla="*/ 23251 w 43253"/>
                    <a:gd name="connsiteY4" fmla="*/ 48 h 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53" h="42880">
                      <a:moveTo>
                        <a:pt x="23251" y="48"/>
                      </a:moveTo>
                      <a:cubicBezTo>
                        <a:pt x="34681" y="1001"/>
                        <a:pt x="43253" y="18146"/>
                        <a:pt x="43253" y="27671"/>
                      </a:cubicBezTo>
                      <a:cubicBezTo>
                        <a:pt x="43253" y="33386"/>
                        <a:pt x="37538" y="41006"/>
                        <a:pt x="27061" y="39101"/>
                      </a:cubicBezTo>
                      <a:cubicBezTo>
                        <a:pt x="15631" y="44816"/>
                        <a:pt x="3248" y="45768"/>
                        <a:pt x="391" y="29576"/>
                      </a:cubicBezTo>
                      <a:cubicBezTo>
                        <a:pt x="-2467" y="12431"/>
                        <a:pt x="10868" y="-904"/>
                        <a:pt x="23251" y="48"/>
                      </a:cubicBezTo>
                      <a:close/>
                    </a:path>
                  </a:pathLst>
                </a:custGeom>
                <a:solidFill>
                  <a:srgbClr val="FF4B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5EC17CFF-553F-5CC1-9A58-0A20571C2409}"/>
                    </a:ext>
                  </a:extLst>
                </p:cNvPr>
                <p:cNvSpPr/>
                <p:nvPr/>
              </p:nvSpPr>
              <p:spPr>
                <a:xfrm rot="-5426770">
                  <a:off x="4815146" y="640448"/>
                  <a:ext cx="15240" cy="13335"/>
                </a:xfrm>
                <a:custGeom>
                  <a:avLst/>
                  <a:gdLst>
                    <a:gd name="connsiteX0" fmla="*/ 15241 w 15240"/>
                    <a:gd name="connsiteY0" fmla="*/ 6668 h 13335"/>
                    <a:gd name="connsiteX1" fmla="*/ 7620 w 15240"/>
                    <a:gd name="connsiteY1" fmla="*/ 13335 h 13335"/>
                    <a:gd name="connsiteX2" fmla="*/ 0 w 15240"/>
                    <a:gd name="connsiteY2" fmla="*/ 6668 h 13335"/>
                    <a:gd name="connsiteX3" fmla="*/ 7620 w 15240"/>
                    <a:gd name="connsiteY3" fmla="*/ 0 h 13335"/>
                    <a:gd name="connsiteX4" fmla="*/ 15241 w 15240"/>
                    <a:gd name="connsiteY4" fmla="*/ 6668 h 1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" h="13335">
                      <a:moveTo>
                        <a:pt x="15241" y="6668"/>
                      </a:moveTo>
                      <a:cubicBezTo>
                        <a:pt x="15241" y="10350"/>
                        <a:pt x="11829" y="13335"/>
                        <a:pt x="7620" y="13335"/>
                      </a:cubicBezTo>
                      <a:cubicBezTo>
                        <a:pt x="3412" y="13335"/>
                        <a:pt x="0" y="10350"/>
                        <a:pt x="0" y="6668"/>
                      </a:cubicBezTo>
                      <a:cubicBezTo>
                        <a:pt x="0" y="2985"/>
                        <a:pt x="3412" y="0"/>
                        <a:pt x="7620" y="0"/>
                      </a:cubicBezTo>
                      <a:cubicBezTo>
                        <a:pt x="11829" y="0"/>
                        <a:pt x="15241" y="2985"/>
                        <a:pt x="15241" y="66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CB9D8BF-A4C7-A44A-F2BA-2E229A4E6E3A}"/>
                </a:ext>
              </a:extLst>
            </p:cNvPr>
            <p:cNvSpPr/>
            <p:nvPr/>
          </p:nvSpPr>
          <p:spPr>
            <a:xfrm>
              <a:off x="2134403" y="1322488"/>
              <a:ext cx="4691730" cy="469173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5763438B-D63D-F978-0E75-B859C9E89E3C}"/>
              </a:ext>
            </a:extLst>
          </p:cNvPr>
          <p:cNvGrpSpPr/>
          <p:nvPr/>
        </p:nvGrpSpPr>
        <p:grpSpPr>
          <a:xfrm>
            <a:off x="4594696" y="3400942"/>
            <a:ext cx="2412811" cy="3261140"/>
            <a:chOff x="4594696" y="3400942"/>
            <a:chExt cx="2412811" cy="326114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37517C4-531E-1FA3-90A9-FC914C4AA952}"/>
                </a:ext>
              </a:extLst>
            </p:cNvPr>
            <p:cNvGrpSpPr/>
            <p:nvPr/>
          </p:nvGrpSpPr>
          <p:grpSpPr>
            <a:xfrm>
              <a:off x="4594696" y="3400942"/>
              <a:ext cx="2412811" cy="3261140"/>
              <a:chOff x="3954571" y="152400"/>
              <a:chExt cx="4555225" cy="615681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492D0FA-9082-9DCC-1385-B8B0D6487DB6}"/>
                  </a:ext>
                </a:extLst>
              </p:cNvPr>
              <p:cNvSpPr/>
              <p:nvPr/>
            </p:nvSpPr>
            <p:spPr>
              <a:xfrm>
                <a:off x="5411088" y="4534630"/>
                <a:ext cx="402155" cy="1093346"/>
              </a:xfrm>
              <a:custGeom>
                <a:avLst/>
                <a:gdLst>
                  <a:gd name="connsiteX0" fmla="*/ 5138 w 45545"/>
                  <a:gd name="connsiteY0" fmla="*/ 123825 h 123824"/>
                  <a:gd name="connsiteX1" fmla="*/ 2280 w 45545"/>
                  <a:gd name="connsiteY1" fmla="*/ 122872 h 123824"/>
                  <a:gd name="connsiteX2" fmla="*/ 1328 w 45545"/>
                  <a:gd name="connsiteY2" fmla="*/ 115253 h 123824"/>
                  <a:gd name="connsiteX3" fmla="*/ 33713 w 45545"/>
                  <a:gd name="connsiteY3" fmla="*/ 5715 h 123824"/>
                  <a:gd name="connsiteX4" fmla="*/ 39428 w 45545"/>
                  <a:gd name="connsiteY4" fmla="*/ 0 h 123824"/>
                  <a:gd name="connsiteX5" fmla="*/ 45143 w 45545"/>
                  <a:gd name="connsiteY5" fmla="*/ 5715 h 123824"/>
                  <a:gd name="connsiteX6" fmla="*/ 10853 w 45545"/>
                  <a:gd name="connsiteY6" fmla="*/ 121920 h 123824"/>
                  <a:gd name="connsiteX7" fmla="*/ 5138 w 45545"/>
                  <a:gd name="connsiteY7" fmla="*/ 123825 h 12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45" h="123824">
                    <a:moveTo>
                      <a:pt x="5138" y="123825"/>
                    </a:moveTo>
                    <a:cubicBezTo>
                      <a:pt x="4185" y="123825"/>
                      <a:pt x="3233" y="123825"/>
                      <a:pt x="2280" y="122872"/>
                    </a:cubicBezTo>
                    <a:cubicBezTo>
                      <a:pt x="-577" y="120968"/>
                      <a:pt x="-577" y="118110"/>
                      <a:pt x="1328" y="115253"/>
                    </a:cubicBezTo>
                    <a:cubicBezTo>
                      <a:pt x="31808" y="72390"/>
                      <a:pt x="35618" y="47625"/>
                      <a:pt x="33713" y="5715"/>
                    </a:cubicBezTo>
                    <a:cubicBezTo>
                      <a:pt x="33713" y="2857"/>
                      <a:pt x="35618" y="0"/>
                      <a:pt x="39428" y="0"/>
                    </a:cubicBezTo>
                    <a:cubicBezTo>
                      <a:pt x="42285" y="0"/>
                      <a:pt x="45143" y="1905"/>
                      <a:pt x="45143" y="5715"/>
                    </a:cubicBezTo>
                    <a:cubicBezTo>
                      <a:pt x="47048" y="49530"/>
                      <a:pt x="43238" y="76200"/>
                      <a:pt x="10853" y="121920"/>
                    </a:cubicBezTo>
                    <a:cubicBezTo>
                      <a:pt x="8948" y="122872"/>
                      <a:pt x="7043" y="123825"/>
                      <a:pt x="5138" y="1238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3BB6086-FF48-5BAC-2E1B-ABEA43D3BB90}"/>
                  </a:ext>
                </a:extLst>
              </p:cNvPr>
              <p:cNvSpPr/>
              <p:nvPr/>
            </p:nvSpPr>
            <p:spPr>
              <a:xfrm>
                <a:off x="6860241" y="4517050"/>
                <a:ext cx="347233" cy="1068878"/>
              </a:xfrm>
              <a:custGeom>
                <a:avLst/>
                <a:gdLst>
                  <a:gd name="connsiteX0" fmla="*/ 34376 w 39325"/>
                  <a:gd name="connsiteY0" fmla="*/ 121053 h 121053"/>
                  <a:gd name="connsiteX1" fmla="*/ 34376 w 39325"/>
                  <a:gd name="connsiteY1" fmla="*/ 121053 h 121053"/>
                  <a:gd name="connsiteX2" fmla="*/ 28661 w 39325"/>
                  <a:gd name="connsiteY2" fmla="*/ 115338 h 121053"/>
                  <a:gd name="connsiteX3" fmla="*/ 1991 w 39325"/>
                  <a:gd name="connsiteY3" fmla="*/ 9611 h 121053"/>
                  <a:gd name="connsiteX4" fmla="*/ 1038 w 39325"/>
                  <a:gd name="connsiteY4" fmla="*/ 1991 h 121053"/>
                  <a:gd name="connsiteX5" fmla="*/ 8658 w 39325"/>
                  <a:gd name="connsiteY5" fmla="*/ 1038 h 121053"/>
                  <a:gd name="connsiteX6" fmla="*/ 39138 w 39325"/>
                  <a:gd name="connsiteY6" fmla="*/ 115338 h 121053"/>
                  <a:gd name="connsiteX7" fmla="*/ 34376 w 39325"/>
                  <a:gd name="connsiteY7" fmla="*/ 121053 h 12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325" h="121053">
                    <a:moveTo>
                      <a:pt x="34376" y="121053"/>
                    </a:moveTo>
                    <a:cubicBezTo>
                      <a:pt x="34376" y="121053"/>
                      <a:pt x="34376" y="121053"/>
                      <a:pt x="34376" y="121053"/>
                    </a:cubicBezTo>
                    <a:cubicBezTo>
                      <a:pt x="31518" y="121053"/>
                      <a:pt x="28661" y="118196"/>
                      <a:pt x="28661" y="115338"/>
                    </a:cubicBezTo>
                    <a:cubicBezTo>
                      <a:pt x="31518" y="60093"/>
                      <a:pt x="12468" y="19136"/>
                      <a:pt x="1991" y="9611"/>
                    </a:cubicBezTo>
                    <a:cubicBezTo>
                      <a:pt x="86" y="7706"/>
                      <a:pt x="-867" y="3896"/>
                      <a:pt x="1038" y="1991"/>
                    </a:cubicBezTo>
                    <a:cubicBezTo>
                      <a:pt x="2943" y="86"/>
                      <a:pt x="6753" y="-867"/>
                      <a:pt x="8658" y="1038"/>
                    </a:cubicBezTo>
                    <a:cubicBezTo>
                      <a:pt x="21993" y="13421"/>
                      <a:pt x="41043" y="58188"/>
                      <a:pt x="39138" y="115338"/>
                    </a:cubicBezTo>
                    <a:cubicBezTo>
                      <a:pt x="40091" y="118196"/>
                      <a:pt x="37233" y="121053"/>
                      <a:pt x="34376" y="1210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537E0B0-F9D2-0EDB-6FF6-5416CEA031C7}"/>
                  </a:ext>
                </a:extLst>
              </p:cNvPr>
              <p:cNvGrpSpPr/>
              <p:nvPr/>
            </p:nvGrpSpPr>
            <p:grpSpPr>
              <a:xfrm>
                <a:off x="3954571" y="152400"/>
                <a:ext cx="4555225" cy="6156815"/>
                <a:chOff x="3954571" y="152400"/>
                <a:chExt cx="4555225" cy="6156815"/>
              </a:xfrm>
            </p:grpSpPr>
            <p:grpSp>
              <p:nvGrpSpPr>
                <p:cNvPr id="99" name="Graphic 3">
                  <a:extLst>
                    <a:ext uri="{FF2B5EF4-FFF2-40B4-BE49-F238E27FC236}">
                      <a16:creationId xmlns:a16="http://schemas.microsoft.com/office/drawing/2014/main" id="{32536C49-6C95-21FD-E6E1-FC43D3E5CE86}"/>
                    </a:ext>
                  </a:extLst>
                </p:cNvPr>
                <p:cNvGrpSpPr/>
                <p:nvPr/>
              </p:nvGrpSpPr>
              <p:grpSpPr>
                <a:xfrm>
                  <a:off x="5080093" y="152400"/>
                  <a:ext cx="1440279" cy="1228654"/>
                  <a:chOff x="4901803" y="119969"/>
                  <a:chExt cx="163115" cy="139148"/>
                </a:xfrm>
              </p:grpSpPr>
              <p:grpSp>
                <p:nvGrpSpPr>
                  <p:cNvPr id="132" name="Graphic 3">
                    <a:extLst>
                      <a:ext uri="{FF2B5EF4-FFF2-40B4-BE49-F238E27FC236}">
                        <a16:creationId xmlns:a16="http://schemas.microsoft.com/office/drawing/2014/main" id="{E8FC0696-51CF-238E-B4DA-7A5CE8357E27}"/>
                      </a:ext>
                    </a:extLst>
                  </p:cNvPr>
                  <p:cNvGrpSpPr/>
                  <p:nvPr/>
                </p:nvGrpSpPr>
                <p:grpSpPr>
                  <a:xfrm>
                    <a:off x="4901803" y="135254"/>
                    <a:ext cx="132159" cy="71437"/>
                    <a:chOff x="4901803" y="135254"/>
                    <a:chExt cx="132159" cy="71437"/>
                  </a:xfrm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B2920BBC-B8BD-5873-3710-DCB0B5902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7279" y="140658"/>
                      <a:ext cx="121920" cy="61080"/>
                    </a:xfrm>
                    <a:custGeom>
                      <a:avLst/>
                      <a:gdLst>
                        <a:gd name="connsiteX0" fmla="*/ 121920 w 121920"/>
                        <a:gd name="connsiteY0" fmla="*/ 50793 h 61080"/>
                        <a:gd name="connsiteX1" fmla="*/ 0 w 121920"/>
                        <a:gd name="connsiteY1" fmla="*/ 11741 h 61080"/>
                        <a:gd name="connsiteX2" fmla="*/ 121920 w 121920"/>
                        <a:gd name="connsiteY2" fmla="*/ 50793 h 61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1920" h="61080">
                          <a:moveTo>
                            <a:pt x="121920" y="50793"/>
                          </a:moveTo>
                          <a:cubicBezTo>
                            <a:pt x="119063" y="18408"/>
                            <a:pt x="71438" y="-19692"/>
                            <a:pt x="0" y="11741"/>
                          </a:cubicBezTo>
                          <a:cubicBezTo>
                            <a:pt x="17145" y="47936"/>
                            <a:pt x="60008" y="77463"/>
                            <a:pt x="121920" y="50793"/>
                          </a:cubicBezTo>
                          <a:close/>
                        </a:path>
                      </a:pathLst>
                    </a:custGeom>
                    <a:solidFill>
                      <a:srgbClr val="3699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A6D978B1-B1A6-3EA3-E2F1-5C0C3F65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1803" y="135254"/>
                      <a:ext cx="132159" cy="71437"/>
                    </a:xfrm>
                    <a:custGeom>
                      <a:avLst/>
                      <a:gdLst>
                        <a:gd name="connsiteX0" fmla="*/ 81677 w 132159"/>
                        <a:gd name="connsiteY0" fmla="*/ 71438 h 71437"/>
                        <a:gd name="connsiteX1" fmla="*/ 81677 w 132159"/>
                        <a:gd name="connsiteY1" fmla="*/ 71438 h 71437"/>
                        <a:gd name="connsiteX2" fmla="*/ 714 w 132159"/>
                        <a:gd name="connsiteY2" fmla="*/ 19050 h 71437"/>
                        <a:gd name="connsiteX3" fmla="*/ 714 w 132159"/>
                        <a:gd name="connsiteY3" fmla="*/ 15240 h 71437"/>
                        <a:gd name="connsiteX4" fmla="*/ 3572 w 132159"/>
                        <a:gd name="connsiteY4" fmla="*/ 12383 h 71437"/>
                        <a:gd name="connsiteX5" fmla="*/ 56912 w 132159"/>
                        <a:gd name="connsiteY5" fmla="*/ 0 h 71437"/>
                        <a:gd name="connsiteX6" fmla="*/ 132159 w 132159"/>
                        <a:gd name="connsiteY6" fmla="*/ 56198 h 71437"/>
                        <a:gd name="connsiteX7" fmla="*/ 129302 w 132159"/>
                        <a:gd name="connsiteY7" fmla="*/ 61912 h 71437"/>
                        <a:gd name="connsiteX8" fmla="*/ 81677 w 132159"/>
                        <a:gd name="connsiteY8" fmla="*/ 71438 h 71437"/>
                        <a:gd name="connsiteX9" fmla="*/ 13097 w 132159"/>
                        <a:gd name="connsiteY9" fmla="*/ 20003 h 71437"/>
                        <a:gd name="connsiteX10" fmla="*/ 80724 w 132159"/>
                        <a:gd name="connsiteY10" fmla="*/ 60960 h 71437"/>
                        <a:gd name="connsiteX11" fmla="*/ 80724 w 132159"/>
                        <a:gd name="connsiteY11" fmla="*/ 60960 h 71437"/>
                        <a:gd name="connsiteX12" fmla="*/ 120729 w 132159"/>
                        <a:gd name="connsiteY12" fmla="*/ 52387 h 71437"/>
                        <a:gd name="connsiteX13" fmla="*/ 56912 w 132159"/>
                        <a:gd name="connsiteY13" fmla="*/ 10477 h 71437"/>
                        <a:gd name="connsiteX14" fmla="*/ 13097 w 132159"/>
                        <a:gd name="connsiteY14" fmla="*/ 20003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32159" h="71437">
                          <a:moveTo>
                            <a:pt x="81677" y="71438"/>
                          </a:moveTo>
                          <a:lnTo>
                            <a:pt x="81677" y="71438"/>
                          </a:lnTo>
                          <a:cubicBezTo>
                            <a:pt x="46434" y="71438"/>
                            <a:pt x="16907" y="52387"/>
                            <a:pt x="714" y="19050"/>
                          </a:cubicBezTo>
                          <a:cubicBezTo>
                            <a:pt x="-238" y="18097"/>
                            <a:pt x="-238" y="16193"/>
                            <a:pt x="714" y="15240"/>
                          </a:cubicBezTo>
                          <a:cubicBezTo>
                            <a:pt x="1667" y="14288"/>
                            <a:pt x="2619" y="12383"/>
                            <a:pt x="3572" y="12383"/>
                          </a:cubicBezTo>
                          <a:cubicBezTo>
                            <a:pt x="21669" y="3810"/>
                            <a:pt x="39767" y="0"/>
                            <a:pt x="56912" y="0"/>
                          </a:cubicBezTo>
                          <a:cubicBezTo>
                            <a:pt x="101679" y="0"/>
                            <a:pt x="130254" y="28575"/>
                            <a:pt x="132159" y="56198"/>
                          </a:cubicBezTo>
                          <a:cubicBezTo>
                            <a:pt x="132159" y="58103"/>
                            <a:pt x="131207" y="60960"/>
                            <a:pt x="129302" y="61912"/>
                          </a:cubicBezTo>
                          <a:cubicBezTo>
                            <a:pt x="113109" y="68580"/>
                            <a:pt x="96917" y="71438"/>
                            <a:pt x="81677" y="71438"/>
                          </a:cubicBezTo>
                          <a:close/>
                          <a:moveTo>
                            <a:pt x="13097" y="20003"/>
                          </a:moveTo>
                          <a:cubicBezTo>
                            <a:pt x="27384" y="45720"/>
                            <a:pt x="52149" y="60960"/>
                            <a:pt x="80724" y="60960"/>
                          </a:cubicBezTo>
                          <a:lnTo>
                            <a:pt x="80724" y="60960"/>
                          </a:lnTo>
                          <a:cubicBezTo>
                            <a:pt x="93107" y="60960"/>
                            <a:pt x="106442" y="58103"/>
                            <a:pt x="120729" y="52387"/>
                          </a:cubicBezTo>
                          <a:cubicBezTo>
                            <a:pt x="116919" y="31433"/>
                            <a:pt x="92154" y="10477"/>
                            <a:pt x="56912" y="10477"/>
                          </a:cubicBezTo>
                          <a:cubicBezTo>
                            <a:pt x="43577" y="10477"/>
                            <a:pt x="28337" y="14288"/>
                            <a:pt x="13097" y="20003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DA0887A2-2636-3FB7-F67C-5AC77044E52A}"/>
                      </a:ext>
                    </a:extLst>
                  </p:cNvPr>
                  <p:cNvSpPr/>
                  <p:nvPr/>
                </p:nvSpPr>
                <p:spPr>
                  <a:xfrm>
                    <a:off x="4927282" y="151259"/>
                    <a:ext cx="55968" cy="28018"/>
                  </a:xfrm>
                  <a:custGeom>
                    <a:avLst/>
                    <a:gdLst>
                      <a:gd name="connsiteX0" fmla="*/ 0 w 55968"/>
                      <a:gd name="connsiteY0" fmla="*/ 5903 h 28018"/>
                      <a:gd name="connsiteX1" fmla="*/ 40005 w 55968"/>
                      <a:gd name="connsiteY1" fmla="*/ 27810 h 28018"/>
                      <a:gd name="connsiteX2" fmla="*/ 44767 w 55968"/>
                      <a:gd name="connsiteY2" fmla="*/ 1140 h 28018"/>
                      <a:gd name="connsiteX3" fmla="*/ 0 w 55968"/>
                      <a:gd name="connsiteY3" fmla="*/ 5903 h 28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68" h="28018">
                        <a:moveTo>
                          <a:pt x="0" y="5903"/>
                        </a:moveTo>
                        <a:cubicBezTo>
                          <a:pt x="6667" y="18285"/>
                          <a:pt x="23813" y="29715"/>
                          <a:pt x="40005" y="27810"/>
                        </a:cubicBezTo>
                        <a:cubicBezTo>
                          <a:pt x="61913" y="24953"/>
                          <a:pt x="59055" y="4950"/>
                          <a:pt x="44767" y="1140"/>
                        </a:cubicBezTo>
                        <a:cubicBezTo>
                          <a:pt x="30480" y="-1717"/>
                          <a:pt x="13335" y="1140"/>
                          <a:pt x="0" y="5903"/>
                        </a:cubicBezTo>
                        <a:close/>
                      </a:path>
                    </a:pathLst>
                  </a:custGeom>
                  <a:solidFill>
                    <a:srgbClr val="39BF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9C789B51-89F3-57C2-4C39-57667AD5FDFC}"/>
                      </a:ext>
                    </a:extLst>
                  </p:cNvPr>
                  <p:cNvSpPr/>
                  <p:nvPr/>
                </p:nvSpPr>
                <p:spPr>
                  <a:xfrm>
                    <a:off x="4964429" y="164782"/>
                    <a:ext cx="100488" cy="55721"/>
                  </a:xfrm>
                  <a:custGeom>
                    <a:avLst/>
                    <a:gdLst>
                      <a:gd name="connsiteX0" fmla="*/ 0 w 100488"/>
                      <a:gd name="connsiteY0" fmla="*/ 0 h 55721"/>
                      <a:gd name="connsiteX1" fmla="*/ 4763 w 100488"/>
                      <a:gd name="connsiteY1" fmla="*/ 952 h 55721"/>
                      <a:gd name="connsiteX2" fmla="*/ 10478 w 100488"/>
                      <a:gd name="connsiteY2" fmla="*/ 1905 h 55721"/>
                      <a:gd name="connsiteX3" fmla="*/ 17145 w 100488"/>
                      <a:gd name="connsiteY3" fmla="*/ 2857 h 55721"/>
                      <a:gd name="connsiteX4" fmla="*/ 25717 w 100488"/>
                      <a:gd name="connsiteY4" fmla="*/ 4763 h 55721"/>
                      <a:gd name="connsiteX5" fmla="*/ 34290 w 100488"/>
                      <a:gd name="connsiteY5" fmla="*/ 7620 h 55721"/>
                      <a:gd name="connsiteX6" fmla="*/ 43815 w 100488"/>
                      <a:gd name="connsiteY6" fmla="*/ 10477 h 55721"/>
                      <a:gd name="connsiteX7" fmla="*/ 53340 w 100488"/>
                      <a:gd name="connsiteY7" fmla="*/ 14288 h 55721"/>
                      <a:gd name="connsiteX8" fmla="*/ 62865 w 100488"/>
                      <a:gd name="connsiteY8" fmla="*/ 19050 h 55721"/>
                      <a:gd name="connsiteX9" fmla="*/ 71438 w 100488"/>
                      <a:gd name="connsiteY9" fmla="*/ 23813 h 55721"/>
                      <a:gd name="connsiteX10" fmla="*/ 79058 w 100488"/>
                      <a:gd name="connsiteY10" fmla="*/ 28575 h 55721"/>
                      <a:gd name="connsiteX11" fmla="*/ 85725 w 100488"/>
                      <a:gd name="connsiteY11" fmla="*/ 34290 h 55721"/>
                      <a:gd name="connsiteX12" fmla="*/ 91440 w 100488"/>
                      <a:gd name="connsiteY12" fmla="*/ 39052 h 55721"/>
                      <a:gd name="connsiteX13" fmla="*/ 95250 w 100488"/>
                      <a:gd name="connsiteY13" fmla="*/ 42863 h 55721"/>
                      <a:gd name="connsiteX14" fmla="*/ 99060 w 100488"/>
                      <a:gd name="connsiteY14" fmla="*/ 46672 h 55721"/>
                      <a:gd name="connsiteX15" fmla="*/ 99060 w 100488"/>
                      <a:gd name="connsiteY15" fmla="*/ 54293 h 55721"/>
                      <a:gd name="connsiteX16" fmla="*/ 91440 w 100488"/>
                      <a:gd name="connsiteY16" fmla="*/ 54293 h 55721"/>
                      <a:gd name="connsiteX17" fmla="*/ 91440 w 100488"/>
                      <a:gd name="connsiteY17" fmla="*/ 54293 h 55721"/>
                      <a:gd name="connsiteX18" fmla="*/ 90488 w 100488"/>
                      <a:gd name="connsiteY18" fmla="*/ 53340 h 55721"/>
                      <a:gd name="connsiteX19" fmla="*/ 87630 w 100488"/>
                      <a:gd name="connsiteY19" fmla="*/ 50483 h 55721"/>
                      <a:gd name="connsiteX20" fmla="*/ 84773 w 100488"/>
                      <a:gd name="connsiteY20" fmla="*/ 46672 h 55721"/>
                      <a:gd name="connsiteX21" fmla="*/ 80010 w 100488"/>
                      <a:gd name="connsiteY21" fmla="*/ 41910 h 55721"/>
                      <a:gd name="connsiteX22" fmla="*/ 74295 w 100488"/>
                      <a:gd name="connsiteY22" fmla="*/ 36195 h 55721"/>
                      <a:gd name="connsiteX23" fmla="*/ 67628 w 100488"/>
                      <a:gd name="connsiteY23" fmla="*/ 30480 h 55721"/>
                      <a:gd name="connsiteX24" fmla="*/ 60008 w 100488"/>
                      <a:gd name="connsiteY24" fmla="*/ 24765 h 55721"/>
                      <a:gd name="connsiteX25" fmla="*/ 51435 w 100488"/>
                      <a:gd name="connsiteY25" fmla="*/ 19050 h 55721"/>
                      <a:gd name="connsiteX26" fmla="*/ 42863 w 100488"/>
                      <a:gd name="connsiteY26" fmla="*/ 14288 h 55721"/>
                      <a:gd name="connsiteX27" fmla="*/ 34290 w 100488"/>
                      <a:gd name="connsiteY27" fmla="*/ 10477 h 55721"/>
                      <a:gd name="connsiteX28" fmla="*/ 25717 w 100488"/>
                      <a:gd name="connsiteY28" fmla="*/ 6667 h 55721"/>
                      <a:gd name="connsiteX29" fmla="*/ 18098 w 100488"/>
                      <a:gd name="connsiteY29" fmla="*/ 3810 h 55721"/>
                      <a:gd name="connsiteX30" fmla="*/ 6667 w 100488"/>
                      <a:gd name="connsiteY30" fmla="*/ 0 h 55721"/>
                      <a:gd name="connsiteX31" fmla="*/ 0 w 100488"/>
                      <a:gd name="connsiteY31" fmla="*/ 0 h 55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0488" h="55721">
                        <a:moveTo>
                          <a:pt x="0" y="0"/>
                        </a:moveTo>
                        <a:cubicBezTo>
                          <a:pt x="0" y="0"/>
                          <a:pt x="1905" y="0"/>
                          <a:pt x="4763" y="952"/>
                        </a:cubicBezTo>
                        <a:cubicBezTo>
                          <a:pt x="6667" y="952"/>
                          <a:pt x="7620" y="952"/>
                          <a:pt x="10478" y="1905"/>
                        </a:cubicBezTo>
                        <a:cubicBezTo>
                          <a:pt x="12383" y="1905"/>
                          <a:pt x="15240" y="2857"/>
                          <a:pt x="17145" y="2857"/>
                        </a:cubicBezTo>
                        <a:cubicBezTo>
                          <a:pt x="20003" y="3810"/>
                          <a:pt x="22860" y="3810"/>
                          <a:pt x="25717" y="4763"/>
                        </a:cubicBezTo>
                        <a:cubicBezTo>
                          <a:pt x="28575" y="5715"/>
                          <a:pt x="31433" y="6667"/>
                          <a:pt x="34290" y="7620"/>
                        </a:cubicBezTo>
                        <a:cubicBezTo>
                          <a:pt x="37148" y="8572"/>
                          <a:pt x="40958" y="9525"/>
                          <a:pt x="43815" y="10477"/>
                        </a:cubicBezTo>
                        <a:cubicBezTo>
                          <a:pt x="46673" y="11430"/>
                          <a:pt x="50483" y="13335"/>
                          <a:pt x="53340" y="14288"/>
                        </a:cubicBezTo>
                        <a:cubicBezTo>
                          <a:pt x="56198" y="16192"/>
                          <a:pt x="59055" y="17145"/>
                          <a:pt x="62865" y="19050"/>
                        </a:cubicBezTo>
                        <a:cubicBezTo>
                          <a:pt x="65723" y="20955"/>
                          <a:pt x="68580" y="21907"/>
                          <a:pt x="71438" y="23813"/>
                        </a:cubicBezTo>
                        <a:cubicBezTo>
                          <a:pt x="74295" y="25717"/>
                          <a:pt x="77153" y="27622"/>
                          <a:pt x="79058" y="28575"/>
                        </a:cubicBezTo>
                        <a:cubicBezTo>
                          <a:pt x="80963" y="30480"/>
                          <a:pt x="83820" y="32385"/>
                          <a:pt x="85725" y="34290"/>
                        </a:cubicBezTo>
                        <a:cubicBezTo>
                          <a:pt x="87630" y="36195"/>
                          <a:pt x="89535" y="37147"/>
                          <a:pt x="91440" y="39052"/>
                        </a:cubicBezTo>
                        <a:cubicBezTo>
                          <a:pt x="93345" y="40958"/>
                          <a:pt x="94298" y="41910"/>
                          <a:pt x="95250" y="42863"/>
                        </a:cubicBezTo>
                        <a:cubicBezTo>
                          <a:pt x="97155" y="44768"/>
                          <a:pt x="99060" y="46672"/>
                          <a:pt x="99060" y="46672"/>
                        </a:cubicBezTo>
                        <a:cubicBezTo>
                          <a:pt x="100965" y="48577"/>
                          <a:pt x="100965" y="52388"/>
                          <a:pt x="99060" y="54293"/>
                        </a:cubicBezTo>
                        <a:cubicBezTo>
                          <a:pt x="97155" y="56197"/>
                          <a:pt x="93345" y="56197"/>
                          <a:pt x="91440" y="54293"/>
                        </a:cubicBezTo>
                        <a:cubicBezTo>
                          <a:pt x="91440" y="54293"/>
                          <a:pt x="91440" y="54293"/>
                          <a:pt x="91440" y="54293"/>
                        </a:cubicBezTo>
                        <a:lnTo>
                          <a:pt x="90488" y="53340"/>
                        </a:lnTo>
                        <a:cubicBezTo>
                          <a:pt x="90488" y="53340"/>
                          <a:pt x="89535" y="52388"/>
                          <a:pt x="87630" y="50483"/>
                        </a:cubicBezTo>
                        <a:cubicBezTo>
                          <a:pt x="86678" y="49530"/>
                          <a:pt x="85725" y="48577"/>
                          <a:pt x="84773" y="46672"/>
                        </a:cubicBezTo>
                        <a:cubicBezTo>
                          <a:pt x="83820" y="44768"/>
                          <a:pt x="81915" y="43815"/>
                          <a:pt x="80010" y="41910"/>
                        </a:cubicBezTo>
                        <a:cubicBezTo>
                          <a:pt x="78105" y="40005"/>
                          <a:pt x="76200" y="38100"/>
                          <a:pt x="74295" y="36195"/>
                        </a:cubicBezTo>
                        <a:cubicBezTo>
                          <a:pt x="72390" y="34290"/>
                          <a:pt x="69533" y="32385"/>
                          <a:pt x="67628" y="30480"/>
                        </a:cubicBezTo>
                        <a:cubicBezTo>
                          <a:pt x="64770" y="28575"/>
                          <a:pt x="62865" y="26670"/>
                          <a:pt x="60008" y="24765"/>
                        </a:cubicBezTo>
                        <a:cubicBezTo>
                          <a:pt x="57150" y="22860"/>
                          <a:pt x="54292" y="20955"/>
                          <a:pt x="51435" y="19050"/>
                        </a:cubicBezTo>
                        <a:cubicBezTo>
                          <a:pt x="48578" y="17145"/>
                          <a:pt x="45720" y="16192"/>
                          <a:pt x="42863" y="14288"/>
                        </a:cubicBezTo>
                        <a:cubicBezTo>
                          <a:pt x="40005" y="12382"/>
                          <a:pt x="37148" y="11430"/>
                          <a:pt x="34290" y="10477"/>
                        </a:cubicBezTo>
                        <a:cubicBezTo>
                          <a:pt x="31433" y="9525"/>
                          <a:pt x="28575" y="7620"/>
                          <a:pt x="25717" y="6667"/>
                        </a:cubicBezTo>
                        <a:cubicBezTo>
                          <a:pt x="22860" y="5715"/>
                          <a:pt x="20955" y="4763"/>
                          <a:pt x="18098" y="3810"/>
                        </a:cubicBezTo>
                        <a:cubicBezTo>
                          <a:pt x="13335" y="1905"/>
                          <a:pt x="9525" y="952"/>
                          <a:pt x="6667" y="0"/>
                        </a:cubicBezTo>
                        <a:cubicBezTo>
                          <a:pt x="953" y="95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34F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04C239E8-E3AF-C5E8-2270-5661E50174D1}"/>
                      </a:ext>
                    </a:extLst>
                  </p:cNvPr>
                  <p:cNvSpPr/>
                  <p:nvPr/>
                </p:nvSpPr>
                <p:spPr>
                  <a:xfrm>
                    <a:off x="5017724" y="119969"/>
                    <a:ext cx="46188" cy="139148"/>
                  </a:xfrm>
                  <a:custGeom>
                    <a:avLst/>
                    <a:gdLst>
                      <a:gd name="connsiteX0" fmla="*/ 21953 w 46188"/>
                      <a:gd name="connsiteY0" fmla="*/ 130538 h 139148"/>
                      <a:gd name="connsiteX1" fmla="*/ 24810 w 46188"/>
                      <a:gd name="connsiteY1" fmla="*/ 125775 h 139148"/>
                      <a:gd name="connsiteX2" fmla="*/ 27668 w 46188"/>
                      <a:gd name="connsiteY2" fmla="*/ 120060 h 139148"/>
                      <a:gd name="connsiteX3" fmla="*/ 30525 w 46188"/>
                      <a:gd name="connsiteY3" fmla="*/ 112440 h 139148"/>
                      <a:gd name="connsiteX4" fmla="*/ 32430 w 46188"/>
                      <a:gd name="connsiteY4" fmla="*/ 102915 h 139148"/>
                      <a:gd name="connsiteX5" fmla="*/ 33383 w 46188"/>
                      <a:gd name="connsiteY5" fmla="*/ 92438 h 139148"/>
                      <a:gd name="connsiteX6" fmla="*/ 33383 w 46188"/>
                      <a:gd name="connsiteY6" fmla="*/ 86723 h 139148"/>
                      <a:gd name="connsiteX7" fmla="*/ 33383 w 46188"/>
                      <a:gd name="connsiteY7" fmla="*/ 81008 h 139148"/>
                      <a:gd name="connsiteX8" fmla="*/ 32430 w 46188"/>
                      <a:gd name="connsiteY8" fmla="*/ 69578 h 139148"/>
                      <a:gd name="connsiteX9" fmla="*/ 29573 w 46188"/>
                      <a:gd name="connsiteY9" fmla="*/ 58148 h 139148"/>
                      <a:gd name="connsiteX10" fmla="*/ 25763 w 46188"/>
                      <a:gd name="connsiteY10" fmla="*/ 47670 h 139148"/>
                      <a:gd name="connsiteX11" fmla="*/ 21953 w 46188"/>
                      <a:gd name="connsiteY11" fmla="*/ 38145 h 139148"/>
                      <a:gd name="connsiteX12" fmla="*/ 17190 w 46188"/>
                      <a:gd name="connsiteY12" fmla="*/ 30525 h 139148"/>
                      <a:gd name="connsiteX13" fmla="*/ 12428 w 46188"/>
                      <a:gd name="connsiteY13" fmla="*/ 24810 h 139148"/>
                      <a:gd name="connsiteX14" fmla="*/ 8618 w 46188"/>
                      <a:gd name="connsiteY14" fmla="*/ 21000 h 139148"/>
                      <a:gd name="connsiteX15" fmla="*/ 4808 w 46188"/>
                      <a:gd name="connsiteY15" fmla="*/ 18143 h 139148"/>
                      <a:gd name="connsiteX16" fmla="*/ 3855 w 46188"/>
                      <a:gd name="connsiteY16" fmla="*/ 17190 h 139148"/>
                      <a:gd name="connsiteX17" fmla="*/ 1950 w 46188"/>
                      <a:gd name="connsiteY17" fmla="*/ 3855 h 139148"/>
                      <a:gd name="connsiteX18" fmla="*/ 15285 w 46188"/>
                      <a:gd name="connsiteY18" fmla="*/ 1950 h 139148"/>
                      <a:gd name="connsiteX19" fmla="*/ 15285 w 46188"/>
                      <a:gd name="connsiteY19" fmla="*/ 1950 h 139148"/>
                      <a:gd name="connsiteX20" fmla="*/ 21000 w 46188"/>
                      <a:gd name="connsiteY20" fmla="*/ 6713 h 139148"/>
                      <a:gd name="connsiteX21" fmla="*/ 25763 w 46188"/>
                      <a:gd name="connsiteY21" fmla="*/ 12428 h 139148"/>
                      <a:gd name="connsiteX22" fmla="*/ 31478 w 46188"/>
                      <a:gd name="connsiteY22" fmla="*/ 21000 h 139148"/>
                      <a:gd name="connsiteX23" fmla="*/ 36240 w 46188"/>
                      <a:gd name="connsiteY23" fmla="*/ 31478 h 139148"/>
                      <a:gd name="connsiteX24" fmla="*/ 41003 w 46188"/>
                      <a:gd name="connsiteY24" fmla="*/ 42908 h 139148"/>
                      <a:gd name="connsiteX25" fmla="*/ 43860 w 46188"/>
                      <a:gd name="connsiteY25" fmla="*/ 55290 h 139148"/>
                      <a:gd name="connsiteX26" fmla="*/ 45765 w 46188"/>
                      <a:gd name="connsiteY26" fmla="*/ 68625 h 139148"/>
                      <a:gd name="connsiteX27" fmla="*/ 45765 w 46188"/>
                      <a:gd name="connsiteY27" fmla="*/ 81960 h 139148"/>
                      <a:gd name="connsiteX28" fmla="*/ 45765 w 46188"/>
                      <a:gd name="connsiteY28" fmla="*/ 88628 h 139148"/>
                      <a:gd name="connsiteX29" fmla="*/ 44813 w 46188"/>
                      <a:gd name="connsiteY29" fmla="*/ 95295 h 139148"/>
                      <a:gd name="connsiteX30" fmla="*/ 42908 w 46188"/>
                      <a:gd name="connsiteY30" fmla="*/ 106725 h 139148"/>
                      <a:gd name="connsiteX31" fmla="*/ 40050 w 46188"/>
                      <a:gd name="connsiteY31" fmla="*/ 117203 h 139148"/>
                      <a:gd name="connsiteX32" fmla="*/ 36240 w 46188"/>
                      <a:gd name="connsiteY32" fmla="*/ 125775 h 139148"/>
                      <a:gd name="connsiteX33" fmla="*/ 33383 w 46188"/>
                      <a:gd name="connsiteY33" fmla="*/ 131490 h 139148"/>
                      <a:gd name="connsiteX34" fmla="*/ 30525 w 46188"/>
                      <a:gd name="connsiteY34" fmla="*/ 136253 h 139148"/>
                      <a:gd name="connsiteX35" fmla="*/ 22905 w 46188"/>
                      <a:gd name="connsiteY35" fmla="*/ 138158 h 139148"/>
                      <a:gd name="connsiteX36" fmla="*/ 21953 w 46188"/>
                      <a:gd name="connsiteY36" fmla="*/ 130538 h 13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46188" h="139148">
                        <a:moveTo>
                          <a:pt x="21953" y="130538"/>
                        </a:moveTo>
                        <a:cubicBezTo>
                          <a:pt x="21953" y="130538"/>
                          <a:pt x="22905" y="128633"/>
                          <a:pt x="24810" y="125775"/>
                        </a:cubicBezTo>
                        <a:cubicBezTo>
                          <a:pt x="25763" y="123870"/>
                          <a:pt x="26715" y="121965"/>
                          <a:pt x="27668" y="120060"/>
                        </a:cubicBezTo>
                        <a:cubicBezTo>
                          <a:pt x="28620" y="118155"/>
                          <a:pt x="29573" y="115298"/>
                          <a:pt x="30525" y="112440"/>
                        </a:cubicBezTo>
                        <a:cubicBezTo>
                          <a:pt x="31478" y="109583"/>
                          <a:pt x="32430" y="106725"/>
                          <a:pt x="32430" y="102915"/>
                        </a:cubicBezTo>
                        <a:cubicBezTo>
                          <a:pt x="32430" y="99105"/>
                          <a:pt x="33383" y="96248"/>
                          <a:pt x="33383" y="92438"/>
                        </a:cubicBezTo>
                        <a:cubicBezTo>
                          <a:pt x="33383" y="90533"/>
                          <a:pt x="33383" y="88628"/>
                          <a:pt x="33383" y="86723"/>
                        </a:cubicBezTo>
                        <a:cubicBezTo>
                          <a:pt x="33383" y="84818"/>
                          <a:pt x="33383" y="82913"/>
                          <a:pt x="33383" y="81008"/>
                        </a:cubicBezTo>
                        <a:cubicBezTo>
                          <a:pt x="33383" y="77198"/>
                          <a:pt x="32430" y="73388"/>
                          <a:pt x="32430" y="69578"/>
                        </a:cubicBezTo>
                        <a:cubicBezTo>
                          <a:pt x="31478" y="65768"/>
                          <a:pt x="31478" y="61958"/>
                          <a:pt x="29573" y="58148"/>
                        </a:cubicBezTo>
                        <a:cubicBezTo>
                          <a:pt x="28620" y="54338"/>
                          <a:pt x="27668" y="50528"/>
                          <a:pt x="25763" y="47670"/>
                        </a:cubicBezTo>
                        <a:cubicBezTo>
                          <a:pt x="24810" y="43860"/>
                          <a:pt x="22905" y="41003"/>
                          <a:pt x="21953" y="38145"/>
                        </a:cubicBezTo>
                        <a:cubicBezTo>
                          <a:pt x="20048" y="35288"/>
                          <a:pt x="19095" y="32430"/>
                          <a:pt x="17190" y="30525"/>
                        </a:cubicBezTo>
                        <a:cubicBezTo>
                          <a:pt x="15285" y="27668"/>
                          <a:pt x="14333" y="26715"/>
                          <a:pt x="12428" y="24810"/>
                        </a:cubicBezTo>
                        <a:cubicBezTo>
                          <a:pt x="11475" y="22905"/>
                          <a:pt x="9570" y="21953"/>
                          <a:pt x="8618" y="21000"/>
                        </a:cubicBezTo>
                        <a:cubicBezTo>
                          <a:pt x="6713" y="19095"/>
                          <a:pt x="4808" y="18143"/>
                          <a:pt x="4808" y="18143"/>
                        </a:cubicBezTo>
                        <a:lnTo>
                          <a:pt x="3855" y="17190"/>
                        </a:lnTo>
                        <a:cubicBezTo>
                          <a:pt x="-907" y="14333"/>
                          <a:pt x="-907" y="7665"/>
                          <a:pt x="1950" y="3855"/>
                        </a:cubicBezTo>
                        <a:cubicBezTo>
                          <a:pt x="4808" y="-907"/>
                          <a:pt x="11475" y="-907"/>
                          <a:pt x="15285" y="1950"/>
                        </a:cubicBezTo>
                        <a:lnTo>
                          <a:pt x="15285" y="1950"/>
                        </a:lnTo>
                        <a:cubicBezTo>
                          <a:pt x="15285" y="1950"/>
                          <a:pt x="17190" y="3855"/>
                          <a:pt x="21000" y="6713"/>
                        </a:cubicBezTo>
                        <a:cubicBezTo>
                          <a:pt x="22905" y="8618"/>
                          <a:pt x="24810" y="10523"/>
                          <a:pt x="25763" y="12428"/>
                        </a:cubicBezTo>
                        <a:cubicBezTo>
                          <a:pt x="27668" y="15285"/>
                          <a:pt x="29573" y="17190"/>
                          <a:pt x="31478" y="21000"/>
                        </a:cubicBezTo>
                        <a:cubicBezTo>
                          <a:pt x="33383" y="23858"/>
                          <a:pt x="35288" y="27668"/>
                          <a:pt x="36240" y="31478"/>
                        </a:cubicBezTo>
                        <a:cubicBezTo>
                          <a:pt x="38145" y="35288"/>
                          <a:pt x="39098" y="39098"/>
                          <a:pt x="41003" y="42908"/>
                        </a:cubicBezTo>
                        <a:cubicBezTo>
                          <a:pt x="41955" y="46718"/>
                          <a:pt x="43860" y="51480"/>
                          <a:pt x="43860" y="55290"/>
                        </a:cubicBezTo>
                        <a:cubicBezTo>
                          <a:pt x="44813" y="60053"/>
                          <a:pt x="44813" y="63863"/>
                          <a:pt x="45765" y="68625"/>
                        </a:cubicBezTo>
                        <a:cubicBezTo>
                          <a:pt x="45765" y="73388"/>
                          <a:pt x="46718" y="77198"/>
                          <a:pt x="45765" y="81960"/>
                        </a:cubicBezTo>
                        <a:cubicBezTo>
                          <a:pt x="45765" y="83865"/>
                          <a:pt x="45765" y="86723"/>
                          <a:pt x="45765" y="88628"/>
                        </a:cubicBezTo>
                        <a:cubicBezTo>
                          <a:pt x="45765" y="90533"/>
                          <a:pt x="44813" y="92438"/>
                          <a:pt x="44813" y="95295"/>
                        </a:cubicBezTo>
                        <a:cubicBezTo>
                          <a:pt x="44813" y="99105"/>
                          <a:pt x="42908" y="103868"/>
                          <a:pt x="42908" y="106725"/>
                        </a:cubicBezTo>
                        <a:cubicBezTo>
                          <a:pt x="41955" y="110535"/>
                          <a:pt x="41003" y="114345"/>
                          <a:pt x="40050" y="117203"/>
                        </a:cubicBezTo>
                        <a:cubicBezTo>
                          <a:pt x="39098" y="120060"/>
                          <a:pt x="37193" y="122918"/>
                          <a:pt x="36240" y="125775"/>
                        </a:cubicBezTo>
                        <a:cubicBezTo>
                          <a:pt x="35288" y="128633"/>
                          <a:pt x="34335" y="130538"/>
                          <a:pt x="33383" y="131490"/>
                        </a:cubicBezTo>
                        <a:cubicBezTo>
                          <a:pt x="31478" y="134348"/>
                          <a:pt x="30525" y="136253"/>
                          <a:pt x="30525" y="136253"/>
                        </a:cubicBezTo>
                        <a:cubicBezTo>
                          <a:pt x="28620" y="139110"/>
                          <a:pt x="25763" y="140063"/>
                          <a:pt x="22905" y="138158"/>
                        </a:cubicBezTo>
                        <a:cubicBezTo>
                          <a:pt x="21953" y="136253"/>
                          <a:pt x="21000" y="133395"/>
                          <a:pt x="21953" y="1305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0" name="Graphic 3">
                  <a:extLst>
                    <a:ext uri="{FF2B5EF4-FFF2-40B4-BE49-F238E27FC236}">
                      <a16:creationId xmlns:a16="http://schemas.microsoft.com/office/drawing/2014/main" id="{43D36616-78AF-9975-01D0-04BE0E0BD795}"/>
                    </a:ext>
                  </a:extLst>
                </p:cNvPr>
                <p:cNvGrpSpPr/>
                <p:nvPr/>
              </p:nvGrpSpPr>
              <p:grpSpPr>
                <a:xfrm>
                  <a:off x="4783622" y="5510230"/>
                  <a:ext cx="1187498" cy="798985"/>
                  <a:chOff x="4868227" y="726756"/>
                  <a:chExt cx="134487" cy="90487"/>
                </a:xfrm>
              </p:grpSpPr>
              <p:grpSp>
                <p:nvGrpSpPr>
                  <p:cNvPr id="127" name="Graphic 3">
                    <a:extLst>
                      <a:ext uri="{FF2B5EF4-FFF2-40B4-BE49-F238E27FC236}">
                        <a16:creationId xmlns:a16="http://schemas.microsoft.com/office/drawing/2014/main" id="{A0E4197E-AA09-267F-EA85-54DF821160D3}"/>
                      </a:ext>
                    </a:extLst>
                  </p:cNvPr>
                  <p:cNvGrpSpPr/>
                  <p:nvPr/>
                </p:nvGrpSpPr>
                <p:grpSpPr>
                  <a:xfrm>
                    <a:off x="4868227" y="726756"/>
                    <a:ext cx="134487" cy="90487"/>
                    <a:chOff x="4868227" y="726756"/>
                    <a:chExt cx="134487" cy="90487"/>
                  </a:xfrm>
                </p:grpSpPr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25A8654E-C44A-FFFB-1691-35C45E917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3942" y="731461"/>
                      <a:ext cx="123984" cy="80067"/>
                    </a:xfrm>
                    <a:custGeom>
                      <a:avLst/>
                      <a:gdLst>
                        <a:gd name="connsiteX0" fmla="*/ 71438 w 123984"/>
                        <a:gd name="connsiteY0" fmla="*/ 58 h 80067"/>
                        <a:gd name="connsiteX1" fmla="*/ 0 w 123984"/>
                        <a:gd name="connsiteY1" fmla="*/ 61970 h 80067"/>
                        <a:gd name="connsiteX2" fmla="*/ 55245 w 123984"/>
                        <a:gd name="connsiteY2" fmla="*/ 80068 h 80067"/>
                        <a:gd name="connsiteX3" fmla="*/ 123825 w 123984"/>
                        <a:gd name="connsiteY3" fmla="*/ 67685 h 80067"/>
                        <a:gd name="connsiteX4" fmla="*/ 71438 w 123984"/>
                        <a:gd name="connsiteY4" fmla="*/ 58 h 80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984" h="80067">
                          <a:moveTo>
                            <a:pt x="71438" y="58"/>
                          </a:moveTo>
                          <a:cubicBezTo>
                            <a:pt x="57150" y="-1847"/>
                            <a:pt x="0" y="43873"/>
                            <a:pt x="0" y="61970"/>
                          </a:cubicBezTo>
                          <a:cubicBezTo>
                            <a:pt x="0" y="73400"/>
                            <a:pt x="26670" y="79115"/>
                            <a:pt x="55245" y="80068"/>
                          </a:cubicBezTo>
                          <a:cubicBezTo>
                            <a:pt x="72390" y="80068"/>
                            <a:pt x="121920" y="78163"/>
                            <a:pt x="123825" y="67685"/>
                          </a:cubicBezTo>
                          <a:cubicBezTo>
                            <a:pt x="126683" y="51493"/>
                            <a:pt x="90488" y="1963"/>
                            <a:pt x="71438" y="58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5BEB9F70-A725-D59F-B9EE-788009E3D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8227" y="726756"/>
                      <a:ext cx="134487" cy="90487"/>
                    </a:xfrm>
                    <a:custGeom>
                      <a:avLst/>
                      <a:gdLst>
                        <a:gd name="connsiteX0" fmla="*/ 64770 w 134487"/>
                        <a:gd name="connsiteY0" fmla="*/ 90488 h 90487"/>
                        <a:gd name="connsiteX1" fmla="*/ 64770 w 134487"/>
                        <a:gd name="connsiteY1" fmla="*/ 90488 h 90487"/>
                        <a:gd name="connsiteX2" fmla="*/ 60960 w 134487"/>
                        <a:gd name="connsiteY2" fmla="*/ 90488 h 90487"/>
                        <a:gd name="connsiteX3" fmla="*/ 0 w 134487"/>
                        <a:gd name="connsiteY3" fmla="*/ 66675 h 90487"/>
                        <a:gd name="connsiteX4" fmla="*/ 76200 w 134487"/>
                        <a:gd name="connsiteY4" fmla="*/ 0 h 90487"/>
                        <a:gd name="connsiteX5" fmla="*/ 77152 w 134487"/>
                        <a:gd name="connsiteY5" fmla="*/ 0 h 90487"/>
                        <a:gd name="connsiteX6" fmla="*/ 117157 w 134487"/>
                        <a:gd name="connsiteY6" fmla="*/ 32385 h 90487"/>
                        <a:gd name="connsiteX7" fmla="*/ 134302 w 134487"/>
                        <a:gd name="connsiteY7" fmla="*/ 73343 h 90487"/>
                        <a:gd name="connsiteX8" fmla="*/ 64770 w 134487"/>
                        <a:gd name="connsiteY8" fmla="*/ 90488 h 90487"/>
                        <a:gd name="connsiteX9" fmla="*/ 77152 w 134487"/>
                        <a:gd name="connsiteY9" fmla="*/ 10478 h 90487"/>
                        <a:gd name="connsiteX10" fmla="*/ 11430 w 134487"/>
                        <a:gd name="connsiteY10" fmla="*/ 66675 h 90487"/>
                        <a:gd name="connsiteX11" fmla="*/ 60960 w 134487"/>
                        <a:gd name="connsiteY11" fmla="*/ 79057 h 90487"/>
                        <a:gd name="connsiteX12" fmla="*/ 64770 w 134487"/>
                        <a:gd name="connsiteY12" fmla="*/ 79057 h 90487"/>
                        <a:gd name="connsiteX13" fmla="*/ 123825 w 134487"/>
                        <a:gd name="connsiteY13" fmla="*/ 70485 h 90487"/>
                        <a:gd name="connsiteX14" fmla="*/ 108585 w 134487"/>
                        <a:gd name="connsiteY14" fmla="*/ 39053 h 90487"/>
                        <a:gd name="connsiteX15" fmla="*/ 77152 w 134487"/>
                        <a:gd name="connsiteY15" fmla="*/ 10478 h 90487"/>
                        <a:gd name="connsiteX16" fmla="*/ 77152 w 134487"/>
                        <a:gd name="connsiteY16" fmla="*/ 10478 h 90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4487" h="90487">
                          <a:moveTo>
                            <a:pt x="64770" y="90488"/>
                          </a:moveTo>
                          <a:lnTo>
                            <a:pt x="64770" y="90488"/>
                          </a:lnTo>
                          <a:cubicBezTo>
                            <a:pt x="62865" y="90488"/>
                            <a:pt x="61913" y="90488"/>
                            <a:pt x="60960" y="90488"/>
                          </a:cubicBezTo>
                          <a:cubicBezTo>
                            <a:pt x="46672" y="90488"/>
                            <a:pt x="0" y="87630"/>
                            <a:pt x="0" y="66675"/>
                          </a:cubicBezTo>
                          <a:cubicBezTo>
                            <a:pt x="0" y="46672"/>
                            <a:pt x="58102" y="0"/>
                            <a:pt x="76200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89535" y="953"/>
                            <a:pt x="105727" y="18097"/>
                            <a:pt x="117157" y="32385"/>
                          </a:cubicBezTo>
                          <a:cubicBezTo>
                            <a:pt x="122872" y="40957"/>
                            <a:pt x="136207" y="60960"/>
                            <a:pt x="134302" y="73343"/>
                          </a:cubicBezTo>
                          <a:cubicBezTo>
                            <a:pt x="131445" y="88582"/>
                            <a:pt x="84772" y="90488"/>
                            <a:pt x="64770" y="90488"/>
                          </a:cubicBezTo>
                          <a:close/>
                          <a:moveTo>
                            <a:pt x="77152" y="10478"/>
                          </a:moveTo>
                          <a:cubicBezTo>
                            <a:pt x="63817" y="10478"/>
                            <a:pt x="11430" y="52388"/>
                            <a:pt x="11430" y="66675"/>
                          </a:cubicBezTo>
                          <a:cubicBezTo>
                            <a:pt x="11430" y="70485"/>
                            <a:pt x="28575" y="78105"/>
                            <a:pt x="60960" y="79057"/>
                          </a:cubicBezTo>
                          <a:cubicBezTo>
                            <a:pt x="61913" y="79057"/>
                            <a:pt x="63817" y="79057"/>
                            <a:pt x="64770" y="79057"/>
                          </a:cubicBezTo>
                          <a:cubicBezTo>
                            <a:pt x="91440" y="79057"/>
                            <a:pt x="120015" y="75247"/>
                            <a:pt x="123825" y="70485"/>
                          </a:cubicBezTo>
                          <a:cubicBezTo>
                            <a:pt x="124777" y="65722"/>
                            <a:pt x="119063" y="53340"/>
                            <a:pt x="108585" y="39053"/>
                          </a:cubicBezTo>
                          <a:cubicBezTo>
                            <a:pt x="97155" y="22860"/>
                            <a:pt x="83820" y="11430"/>
                            <a:pt x="77152" y="10478"/>
                          </a:cubicBezTo>
                          <a:lnTo>
                            <a:pt x="77152" y="10478"/>
                          </a:ln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8646C393-B8D2-0B88-356A-E94D20F3967D}"/>
                      </a:ext>
                    </a:extLst>
                  </p:cNvPr>
                  <p:cNvSpPr/>
                  <p:nvPr/>
                </p:nvSpPr>
                <p:spPr>
                  <a:xfrm>
                    <a:off x="4908225" y="759056"/>
                    <a:ext cx="70492" cy="38361"/>
                  </a:xfrm>
                  <a:custGeom>
                    <a:avLst/>
                    <a:gdLst>
                      <a:gd name="connsiteX0" fmla="*/ 57157 w 70492"/>
                      <a:gd name="connsiteY0" fmla="*/ 4848 h 38361"/>
                      <a:gd name="connsiteX1" fmla="*/ 13342 w 70492"/>
                      <a:gd name="connsiteY1" fmla="*/ 6753 h 38361"/>
                      <a:gd name="connsiteX2" fmla="*/ 20962 w 70492"/>
                      <a:gd name="connsiteY2" fmla="*/ 38185 h 38361"/>
                      <a:gd name="connsiteX3" fmla="*/ 70492 w 70492"/>
                      <a:gd name="connsiteY3" fmla="*/ 28660 h 38361"/>
                      <a:gd name="connsiteX4" fmla="*/ 57157 w 70492"/>
                      <a:gd name="connsiteY4" fmla="*/ 4848 h 38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92" h="38361">
                        <a:moveTo>
                          <a:pt x="57157" y="4848"/>
                        </a:moveTo>
                        <a:cubicBezTo>
                          <a:pt x="50490" y="1038"/>
                          <a:pt x="31440" y="-4677"/>
                          <a:pt x="13342" y="6753"/>
                        </a:cubicBezTo>
                        <a:cubicBezTo>
                          <a:pt x="-945" y="14373"/>
                          <a:pt x="-10470" y="36280"/>
                          <a:pt x="20962" y="38185"/>
                        </a:cubicBezTo>
                        <a:cubicBezTo>
                          <a:pt x="50490" y="39138"/>
                          <a:pt x="70492" y="36280"/>
                          <a:pt x="70492" y="28660"/>
                        </a:cubicBezTo>
                        <a:cubicBezTo>
                          <a:pt x="70492" y="20088"/>
                          <a:pt x="66682" y="11515"/>
                          <a:pt x="57157" y="48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7940173E-8675-A99B-FBFB-3D3E578A9EBA}"/>
                      </a:ext>
                    </a:extLst>
                  </p:cNvPr>
                  <p:cNvSpPr/>
                  <p:nvPr/>
                </p:nvSpPr>
                <p:spPr>
                  <a:xfrm rot="3031340">
                    <a:off x="4948589" y="770629"/>
                    <a:ext cx="19050" cy="15240"/>
                  </a:xfrm>
                  <a:custGeom>
                    <a:avLst/>
                    <a:gdLst>
                      <a:gd name="connsiteX0" fmla="*/ 19051 w 19050"/>
                      <a:gd name="connsiteY0" fmla="*/ 7620 h 15240"/>
                      <a:gd name="connsiteX1" fmla="*/ 9525 w 19050"/>
                      <a:gd name="connsiteY1" fmla="*/ 15241 h 15240"/>
                      <a:gd name="connsiteX2" fmla="*/ 0 w 19050"/>
                      <a:gd name="connsiteY2" fmla="*/ 7620 h 15240"/>
                      <a:gd name="connsiteX3" fmla="*/ 9525 w 19050"/>
                      <a:gd name="connsiteY3" fmla="*/ 0 h 15240"/>
                      <a:gd name="connsiteX4" fmla="*/ 19051 w 19050"/>
                      <a:gd name="connsiteY4" fmla="*/ 762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5240">
                        <a:moveTo>
                          <a:pt x="19051" y="7620"/>
                        </a:moveTo>
                        <a:cubicBezTo>
                          <a:pt x="19051" y="11829"/>
                          <a:pt x="14786" y="15241"/>
                          <a:pt x="9525" y="15241"/>
                        </a:cubicBezTo>
                        <a:cubicBezTo>
                          <a:pt x="4265" y="15241"/>
                          <a:pt x="0" y="11829"/>
                          <a:pt x="0" y="7620"/>
                        </a:cubicBezTo>
                        <a:cubicBezTo>
                          <a:pt x="0" y="3412"/>
                          <a:pt x="4265" y="0"/>
                          <a:pt x="9525" y="0"/>
                        </a:cubicBezTo>
                        <a:cubicBezTo>
                          <a:pt x="14786" y="0"/>
                          <a:pt x="19051" y="3412"/>
                          <a:pt x="19051" y="7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" name="Graphic 3">
                  <a:extLst>
                    <a:ext uri="{FF2B5EF4-FFF2-40B4-BE49-F238E27FC236}">
                      <a16:creationId xmlns:a16="http://schemas.microsoft.com/office/drawing/2014/main" id="{AC7F0A56-9288-5548-9775-DCCAF6FD0B25}"/>
                    </a:ext>
                  </a:extLst>
                </p:cNvPr>
                <p:cNvGrpSpPr/>
                <p:nvPr/>
              </p:nvGrpSpPr>
              <p:grpSpPr>
                <a:xfrm>
                  <a:off x="6826934" y="5463979"/>
                  <a:ext cx="1355115" cy="727499"/>
                  <a:chOff x="5099637" y="721518"/>
                  <a:chExt cx="153470" cy="82391"/>
                </a:xfrm>
              </p:grpSpPr>
              <p:grpSp>
                <p:nvGrpSpPr>
                  <p:cNvPr id="122" name="Graphic 3">
                    <a:extLst>
                      <a:ext uri="{FF2B5EF4-FFF2-40B4-BE49-F238E27FC236}">
                        <a16:creationId xmlns:a16="http://schemas.microsoft.com/office/drawing/2014/main" id="{A9C132C1-7DFF-E669-609C-E643AA55D38F}"/>
                      </a:ext>
                    </a:extLst>
                  </p:cNvPr>
                  <p:cNvGrpSpPr/>
                  <p:nvPr/>
                </p:nvGrpSpPr>
                <p:grpSpPr>
                  <a:xfrm>
                    <a:off x="5099637" y="721518"/>
                    <a:ext cx="153470" cy="82391"/>
                    <a:chOff x="5099637" y="721518"/>
                    <a:chExt cx="153470" cy="82391"/>
                  </a:xfrm>
                </p:grpSpPr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5D7DFC65-76D3-A298-B6DA-B0F90AC46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4768" y="726498"/>
                      <a:ext cx="141819" cy="71457"/>
                    </a:xfrm>
                    <a:custGeom>
                      <a:avLst/>
                      <a:gdLst>
                        <a:gd name="connsiteX0" fmla="*/ 31112 w 141819"/>
                        <a:gd name="connsiteY0" fmla="*/ 258 h 71457"/>
                        <a:gd name="connsiteX1" fmla="*/ 1584 w 141819"/>
                        <a:gd name="connsiteY1" fmla="*/ 66933 h 71457"/>
                        <a:gd name="connsiteX2" fmla="*/ 138744 w 141819"/>
                        <a:gd name="connsiteY2" fmla="*/ 65981 h 71457"/>
                        <a:gd name="connsiteX3" fmla="*/ 118742 w 141819"/>
                        <a:gd name="connsiteY3" fmla="*/ 27881 h 71457"/>
                        <a:gd name="connsiteX4" fmla="*/ 31112 w 141819"/>
                        <a:gd name="connsiteY4" fmla="*/ 258 h 71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819" h="71457">
                          <a:moveTo>
                            <a:pt x="31112" y="258"/>
                          </a:moveTo>
                          <a:cubicBezTo>
                            <a:pt x="10157" y="3116"/>
                            <a:pt x="-5083" y="65028"/>
                            <a:pt x="1584" y="66933"/>
                          </a:cubicBezTo>
                          <a:cubicBezTo>
                            <a:pt x="21587" y="72648"/>
                            <a:pt x="105407" y="73601"/>
                            <a:pt x="138744" y="65981"/>
                          </a:cubicBezTo>
                          <a:cubicBezTo>
                            <a:pt x="144459" y="65028"/>
                            <a:pt x="144459" y="37406"/>
                            <a:pt x="118742" y="27881"/>
                          </a:cubicBezTo>
                          <a:cubicBezTo>
                            <a:pt x="58734" y="6926"/>
                            <a:pt x="45399" y="-1647"/>
                            <a:pt x="31112" y="258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FAE956F6-2D65-5DA6-E838-75F9446F6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9637" y="721518"/>
                      <a:ext cx="153470" cy="82391"/>
                    </a:xfrm>
                    <a:custGeom>
                      <a:avLst/>
                      <a:gdLst>
                        <a:gd name="connsiteX0" fmla="*/ 69580 w 153470"/>
                        <a:gd name="connsiteY0" fmla="*/ 82391 h 82391"/>
                        <a:gd name="connsiteX1" fmla="*/ 69580 w 153470"/>
                        <a:gd name="connsiteY1" fmla="*/ 82391 h 82391"/>
                        <a:gd name="connsiteX2" fmla="*/ 5762 w 153470"/>
                        <a:gd name="connsiteY2" fmla="*/ 77629 h 82391"/>
                        <a:gd name="connsiteX3" fmla="*/ 47 w 153470"/>
                        <a:gd name="connsiteY3" fmla="*/ 64294 h 82391"/>
                        <a:gd name="connsiteX4" fmla="*/ 36242 w 153470"/>
                        <a:gd name="connsiteY4" fmla="*/ 476 h 82391"/>
                        <a:gd name="connsiteX5" fmla="*/ 81962 w 153470"/>
                        <a:gd name="connsiteY5" fmla="*/ 11906 h 82391"/>
                        <a:gd name="connsiteX6" fmla="*/ 126730 w 153470"/>
                        <a:gd name="connsiteY6" fmla="*/ 28099 h 82391"/>
                        <a:gd name="connsiteX7" fmla="*/ 153400 w 153470"/>
                        <a:gd name="connsiteY7" fmla="*/ 65246 h 82391"/>
                        <a:gd name="connsiteX8" fmla="*/ 146732 w 153470"/>
                        <a:gd name="connsiteY8" fmla="*/ 77629 h 82391"/>
                        <a:gd name="connsiteX9" fmla="*/ 69580 w 153470"/>
                        <a:gd name="connsiteY9" fmla="*/ 82391 h 82391"/>
                        <a:gd name="connsiteX10" fmla="*/ 10525 w 153470"/>
                        <a:gd name="connsiteY10" fmla="*/ 68104 h 82391"/>
                        <a:gd name="connsiteX11" fmla="*/ 69580 w 153470"/>
                        <a:gd name="connsiteY11" fmla="*/ 71914 h 82391"/>
                        <a:gd name="connsiteX12" fmla="*/ 141970 w 153470"/>
                        <a:gd name="connsiteY12" fmla="*/ 66199 h 82391"/>
                        <a:gd name="connsiteX13" fmla="*/ 141017 w 153470"/>
                        <a:gd name="connsiteY13" fmla="*/ 54769 h 82391"/>
                        <a:gd name="connsiteX14" fmla="*/ 122920 w 153470"/>
                        <a:gd name="connsiteY14" fmla="*/ 37624 h 82391"/>
                        <a:gd name="connsiteX15" fmla="*/ 78152 w 153470"/>
                        <a:gd name="connsiteY15" fmla="*/ 21431 h 82391"/>
                        <a:gd name="connsiteX16" fmla="*/ 38147 w 153470"/>
                        <a:gd name="connsiteY16" fmla="*/ 10001 h 82391"/>
                        <a:gd name="connsiteX17" fmla="*/ 26717 w 153470"/>
                        <a:gd name="connsiteY17" fmla="*/ 20479 h 82391"/>
                        <a:gd name="connsiteX18" fmla="*/ 10525 w 153470"/>
                        <a:gd name="connsiteY18" fmla="*/ 68104 h 82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53470" h="82391">
                          <a:moveTo>
                            <a:pt x="69580" y="82391"/>
                          </a:moveTo>
                          <a:lnTo>
                            <a:pt x="69580" y="82391"/>
                          </a:lnTo>
                          <a:cubicBezTo>
                            <a:pt x="46720" y="82391"/>
                            <a:pt x="18145" y="81439"/>
                            <a:pt x="5762" y="77629"/>
                          </a:cubicBezTo>
                          <a:cubicBezTo>
                            <a:pt x="-905" y="75724"/>
                            <a:pt x="47" y="67151"/>
                            <a:pt x="47" y="64294"/>
                          </a:cubicBezTo>
                          <a:cubicBezTo>
                            <a:pt x="1000" y="46196"/>
                            <a:pt x="15287" y="3334"/>
                            <a:pt x="36242" y="476"/>
                          </a:cubicBezTo>
                          <a:cubicBezTo>
                            <a:pt x="47672" y="-1429"/>
                            <a:pt x="57197" y="2381"/>
                            <a:pt x="81962" y="11906"/>
                          </a:cubicBezTo>
                          <a:cubicBezTo>
                            <a:pt x="93392" y="16669"/>
                            <a:pt x="107680" y="21431"/>
                            <a:pt x="126730" y="28099"/>
                          </a:cubicBezTo>
                          <a:cubicBezTo>
                            <a:pt x="145780" y="34766"/>
                            <a:pt x="154352" y="51911"/>
                            <a:pt x="153400" y="65246"/>
                          </a:cubicBezTo>
                          <a:cubicBezTo>
                            <a:pt x="153400" y="71914"/>
                            <a:pt x="150542" y="75724"/>
                            <a:pt x="146732" y="77629"/>
                          </a:cubicBezTo>
                          <a:cubicBezTo>
                            <a:pt x="129587" y="80486"/>
                            <a:pt x="101012" y="82391"/>
                            <a:pt x="69580" y="82391"/>
                          </a:cubicBezTo>
                          <a:close/>
                          <a:moveTo>
                            <a:pt x="10525" y="68104"/>
                          </a:moveTo>
                          <a:cubicBezTo>
                            <a:pt x="21002" y="70009"/>
                            <a:pt x="43862" y="71914"/>
                            <a:pt x="69580" y="71914"/>
                          </a:cubicBezTo>
                          <a:cubicBezTo>
                            <a:pt x="100060" y="71914"/>
                            <a:pt x="126730" y="70009"/>
                            <a:pt x="141970" y="66199"/>
                          </a:cubicBezTo>
                          <a:cubicBezTo>
                            <a:pt x="141970" y="64294"/>
                            <a:pt x="142922" y="60484"/>
                            <a:pt x="141017" y="54769"/>
                          </a:cubicBezTo>
                          <a:cubicBezTo>
                            <a:pt x="139112" y="49054"/>
                            <a:pt x="134350" y="41434"/>
                            <a:pt x="122920" y="37624"/>
                          </a:cubicBezTo>
                          <a:cubicBezTo>
                            <a:pt x="103870" y="30956"/>
                            <a:pt x="89582" y="25241"/>
                            <a:pt x="78152" y="21431"/>
                          </a:cubicBezTo>
                          <a:cubicBezTo>
                            <a:pt x="55292" y="12859"/>
                            <a:pt x="46720" y="9049"/>
                            <a:pt x="38147" y="10001"/>
                          </a:cubicBezTo>
                          <a:cubicBezTo>
                            <a:pt x="34337" y="10001"/>
                            <a:pt x="30527" y="13811"/>
                            <a:pt x="26717" y="20479"/>
                          </a:cubicBezTo>
                          <a:cubicBezTo>
                            <a:pt x="16240" y="36671"/>
                            <a:pt x="10525" y="60484"/>
                            <a:pt x="10525" y="68104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779CB65-FF23-4B6E-2EC9-F0010815F42D}"/>
                      </a:ext>
                    </a:extLst>
                  </p:cNvPr>
                  <p:cNvSpPr/>
                  <p:nvPr/>
                </p:nvSpPr>
                <p:spPr>
                  <a:xfrm>
                    <a:off x="5160350" y="754350"/>
                    <a:ext cx="63159" cy="29250"/>
                  </a:xfrm>
                  <a:custGeom>
                    <a:avLst/>
                    <a:gdLst>
                      <a:gd name="connsiteX0" fmla="*/ 26012 w 63159"/>
                      <a:gd name="connsiteY0" fmla="*/ 29 h 29250"/>
                      <a:gd name="connsiteX1" fmla="*/ 7915 w 63159"/>
                      <a:gd name="connsiteY1" fmla="*/ 26699 h 29250"/>
                      <a:gd name="connsiteX2" fmla="*/ 63160 w 63159"/>
                      <a:gd name="connsiteY2" fmla="*/ 20984 h 29250"/>
                      <a:gd name="connsiteX3" fmla="*/ 26012 w 63159"/>
                      <a:gd name="connsiteY3" fmla="*/ 29 h 2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159" h="29250">
                        <a:moveTo>
                          <a:pt x="26012" y="29"/>
                        </a:moveTo>
                        <a:cubicBezTo>
                          <a:pt x="7915" y="-924"/>
                          <a:pt x="-11135" y="21936"/>
                          <a:pt x="7915" y="26699"/>
                        </a:cubicBezTo>
                        <a:cubicBezTo>
                          <a:pt x="26965" y="31461"/>
                          <a:pt x="63160" y="29556"/>
                          <a:pt x="63160" y="20984"/>
                        </a:cubicBezTo>
                        <a:cubicBezTo>
                          <a:pt x="63160" y="11459"/>
                          <a:pt x="47920" y="981"/>
                          <a:pt x="26012" y="29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0CF206D2-7136-C400-3051-F1E33636FA97}"/>
                      </a:ext>
                    </a:extLst>
                  </p:cNvPr>
                  <p:cNvSpPr/>
                  <p:nvPr/>
                </p:nvSpPr>
                <p:spPr>
                  <a:xfrm rot="1345239">
                    <a:off x="5195939" y="762112"/>
                    <a:ext cx="17144" cy="13334"/>
                  </a:xfrm>
                  <a:custGeom>
                    <a:avLst/>
                    <a:gdLst>
                      <a:gd name="connsiteX0" fmla="*/ 17145 w 17144"/>
                      <a:gd name="connsiteY0" fmla="*/ 6667 h 13334"/>
                      <a:gd name="connsiteX1" fmla="*/ 8573 w 17144"/>
                      <a:gd name="connsiteY1" fmla="*/ 13335 h 13334"/>
                      <a:gd name="connsiteX2" fmla="*/ 0 w 17144"/>
                      <a:gd name="connsiteY2" fmla="*/ 6667 h 13334"/>
                      <a:gd name="connsiteX3" fmla="*/ 8573 w 17144"/>
                      <a:gd name="connsiteY3" fmla="*/ 0 h 13334"/>
                      <a:gd name="connsiteX4" fmla="*/ 17145 w 17144"/>
                      <a:gd name="connsiteY4" fmla="*/ 6667 h 13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4" h="13334">
                        <a:moveTo>
                          <a:pt x="17145" y="6667"/>
                        </a:moveTo>
                        <a:cubicBezTo>
                          <a:pt x="17145" y="10350"/>
                          <a:pt x="13307" y="13335"/>
                          <a:pt x="8573" y="13335"/>
                        </a:cubicBezTo>
                        <a:cubicBezTo>
                          <a:pt x="3838" y="13335"/>
                          <a:pt x="0" y="10350"/>
                          <a:pt x="0" y="6667"/>
                        </a:cubicBezTo>
                        <a:cubicBezTo>
                          <a:pt x="0" y="2985"/>
                          <a:pt x="3838" y="0"/>
                          <a:pt x="8573" y="0"/>
                        </a:cubicBezTo>
                        <a:cubicBezTo>
                          <a:pt x="13307" y="0"/>
                          <a:pt x="17145" y="2985"/>
                          <a:pt x="17145" y="66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2" name="Graphic 3">
                  <a:extLst>
                    <a:ext uri="{FF2B5EF4-FFF2-40B4-BE49-F238E27FC236}">
                      <a16:creationId xmlns:a16="http://schemas.microsoft.com/office/drawing/2014/main" id="{70765E87-4F86-9886-F920-D5BCA00CDD57}"/>
                    </a:ext>
                  </a:extLst>
                </p:cNvPr>
                <p:cNvGrpSpPr/>
                <p:nvPr/>
              </p:nvGrpSpPr>
              <p:grpSpPr>
                <a:xfrm>
                  <a:off x="3954571" y="977018"/>
                  <a:ext cx="4555225" cy="3666943"/>
                  <a:chOff x="4774335" y="213359"/>
                  <a:chExt cx="515890" cy="415290"/>
                </a:xfrm>
              </p:grpSpPr>
              <p:grpSp>
                <p:nvGrpSpPr>
                  <p:cNvPr id="103" name="Graphic 3">
                    <a:extLst>
                      <a:ext uri="{FF2B5EF4-FFF2-40B4-BE49-F238E27FC236}">
                        <a16:creationId xmlns:a16="http://schemas.microsoft.com/office/drawing/2014/main" id="{20062B78-14F1-02A7-3168-E9E0E2340AC0}"/>
                      </a:ext>
                    </a:extLst>
                  </p:cNvPr>
                  <p:cNvGrpSpPr/>
                  <p:nvPr/>
                </p:nvGrpSpPr>
                <p:grpSpPr>
                  <a:xfrm>
                    <a:off x="4774335" y="213359"/>
                    <a:ext cx="515890" cy="415290"/>
                    <a:chOff x="4774335" y="213359"/>
                    <a:chExt cx="515890" cy="415290"/>
                  </a:xfrm>
                </p:grpSpPr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284F4C00-D011-8B06-AF41-C4D6327D2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0917" y="220671"/>
                      <a:ext cx="502325" cy="401641"/>
                    </a:xfrm>
                    <a:custGeom>
                      <a:avLst/>
                      <a:gdLst>
                        <a:gd name="connsiteX0" fmla="*/ 263523 w 502325"/>
                        <a:gd name="connsiteY0" fmla="*/ 32693 h 401641"/>
                        <a:gd name="connsiteX1" fmla="*/ 33970 w 502325"/>
                        <a:gd name="connsiteY1" fmla="*/ 48886 h 401641"/>
                        <a:gd name="connsiteX2" fmla="*/ 34923 w 502325"/>
                        <a:gd name="connsiteY2" fmla="*/ 289868 h 401641"/>
                        <a:gd name="connsiteX3" fmla="*/ 271143 w 502325"/>
                        <a:gd name="connsiteY3" fmla="*/ 377498 h 401641"/>
                        <a:gd name="connsiteX4" fmla="*/ 473073 w 502325"/>
                        <a:gd name="connsiteY4" fmla="*/ 273676 h 401641"/>
                        <a:gd name="connsiteX5" fmla="*/ 434020 w 502325"/>
                        <a:gd name="connsiteY5" fmla="*/ 15548 h 401641"/>
                        <a:gd name="connsiteX6" fmla="*/ 263523 w 502325"/>
                        <a:gd name="connsiteY6" fmla="*/ 32693 h 40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02325" h="401641">
                          <a:moveTo>
                            <a:pt x="263523" y="32693"/>
                          </a:moveTo>
                          <a:cubicBezTo>
                            <a:pt x="213040" y="-1597"/>
                            <a:pt x="94930" y="-20647"/>
                            <a:pt x="33970" y="48886"/>
                          </a:cubicBezTo>
                          <a:cubicBezTo>
                            <a:pt x="-26989" y="118418"/>
                            <a:pt x="7300" y="238433"/>
                            <a:pt x="34923" y="289868"/>
                          </a:cubicBezTo>
                          <a:cubicBezTo>
                            <a:pt x="62545" y="341303"/>
                            <a:pt x="124458" y="449888"/>
                            <a:pt x="271143" y="377498"/>
                          </a:cubicBezTo>
                          <a:cubicBezTo>
                            <a:pt x="315911" y="404168"/>
                            <a:pt x="401636" y="439411"/>
                            <a:pt x="473073" y="273676"/>
                          </a:cubicBezTo>
                          <a:cubicBezTo>
                            <a:pt x="536891" y="126038"/>
                            <a:pt x="483550" y="43171"/>
                            <a:pt x="434020" y="15548"/>
                          </a:cubicBezTo>
                          <a:cubicBezTo>
                            <a:pt x="391158" y="-8264"/>
                            <a:pt x="320673" y="-6359"/>
                            <a:pt x="263523" y="32693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A0AA083-F118-3176-F11A-FFCFBC274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4335" y="213359"/>
                      <a:ext cx="515890" cy="415290"/>
                    </a:xfrm>
                    <a:custGeom>
                      <a:avLst/>
                      <a:gdLst>
                        <a:gd name="connsiteX0" fmla="*/ 187237 w 515890"/>
                        <a:gd name="connsiteY0" fmla="*/ 415290 h 415290"/>
                        <a:gd name="connsiteX1" fmla="*/ 35790 w 515890"/>
                        <a:gd name="connsiteY1" fmla="*/ 300038 h 415290"/>
                        <a:gd name="connsiteX2" fmla="*/ 35790 w 515890"/>
                        <a:gd name="connsiteY2" fmla="*/ 51435 h 415290"/>
                        <a:gd name="connsiteX3" fmla="*/ 158662 w 515890"/>
                        <a:gd name="connsiteY3" fmla="*/ 1905 h 415290"/>
                        <a:gd name="connsiteX4" fmla="*/ 271057 w 515890"/>
                        <a:gd name="connsiteY4" fmla="*/ 31433 h 415290"/>
                        <a:gd name="connsiteX5" fmla="*/ 374880 w 515890"/>
                        <a:gd name="connsiteY5" fmla="*/ 0 h 415290"/>
                        <a:gd name="connsiteX6" fmla="*/ 444412 w 515890"/>
                        <a:gd name="connsiteY6" fmla="*/ 17145 h 415290"/>
                        <a:gd name="connsiteX7" fmla="*/ 486322 w 515890"/>
                        <a:gd name="connsiteY7" fmla="*/ 283845 h 415290"/>
                        <a:gd name="connsiteX8" fmla="*/ 348210 w 515890"/>
                        <a:gd name="connsiteY8" fmla="*/ 414338 h 415290"/>
                        <a:gd name="connsiteX9" fmla="*/ 348210 w 515890"/>
                        <a:gd name="connsiteY9" fmla="*/ 414338 h 415290"/>
                        <a:gd name="connsiteX10" fmla="*/ 277724 w 515890"/>
                        <a:gd name="connsiteY10" fmla="*/ 392430 h 415290"/>
                        <a:gd name="connsiteX11" fmla="*/ 187237 w 515890"/>
                        <a:gd name="connsiteY11" fmla="*/ 415290 h 415290"/>
                        <a:gd name="connsiteX12" fmla="*/ 157710 w 515890"/>
                        <a:gd name="connsiteY12" fmla="*/ 16193 h 415290"/>
                        <a:gd name="connsiteX13" fmla="*/ 45315 w 515890"/>
                        <a:gd name="connsiteY13" fmla="*/ 60960 h 415290"/>
                        <a:gd name="connsiteX14" fmla="*/ 47220 w 515890"/>
                        <a:gd name="connsiteY14" fmla="*/ 294323 h 415290"/>
                        <a:gd name="connsiteX15" fmla="*/ 187237 w 515890"/>
                        <a:gd name="connsiteY15" fmla="*/ 402908 h 415290"/>
                        <a:gd name="connsiteX16" fmla="*/ 274867 w 515890"/>
                        <a:gd name="connsiteY16" fmla="*/ 379095 h 415290"/>
                        <a:gd name="connsiteX17" fmla="*/ 281535 w 515890"/>
                        <a:gd name="connsiteY17" fmla="*/ 379095 h 415290"/>
                        <a:gd name="connsiteX18" fmla="*/ 348210 w 515890"/>
                        <a:gd name="connsiteY18" fmla="*/ 401003 h 415290"/>
                        <a:gd name="connsiteX19" fmla="*/ 473940 w 515890"/>
                        <a:gd name="connsiteY19" fmla="*/ 279083 h 415290"/>
                        <a:gd name="connsiteX20" fmla="*/ 438697 w 515890"/>
                        <a:gd name="connsiteY20" fmla="*/ 30480 h 415290"/>
                        <a:gd name="connsiteX21" fmla="*/ 375832 w 515890"/>
                        <a:gd name="connsiteY21" fmla="*/ 15240 h 415290"/>
                        <a:gd name="connsiteX22" fmla="*/ 275820 w 515890"/>
                        <a:gd name="connsiteY22" fmla="*/ 46673 h 415290"/>
                        <a:gd name="connsiteX23" fmla="*/ 268199 w 515890"/>
                        <a:gd name="connsiteY23" fmla="*/ 46673 h 415290"/>
                        <a:gd name="connsiteX24" fmla="*/ 157710 w 515890"/>
                        <a:gd name="connsiteY24" fmla="*/ 16193 h 415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515890" h="415290">
                          <a:moveTo>
                            <a:pt x="187237" y="415290"/>
                          </a:moveTo>
                          <a:cubicBezTo>
                            <a:pt x="97702" y="415290"/>
                            <a:pt x="53887" y="334328"/>
                            <a:pt x="35790" y="300038"/>
                          </a:cubicBezTo>
                          <a:cubicBezTo>
                            <a:pt x="3405" y="240030"/>
                            <a:pt x="-25170" y="120015"/>
                            <a:pt x="35790" y="51435"/>
                          </a:cubicBezTo>
                          <a:cubicBezTo>
                            <a:pt x="71985" y="10478"/>
                            <a:pt x="122467" y="1905"/>
                            <a:pt x="158662" y="1905"/>
                          </a:cubicBezTo>
                          <a:cubicBezTo>
                            <a:pt x="198667" y="1905"/>
                            <a:pt x="242482" y="13335"/>
                            <a:pt x="271057" y="31433"/>
                          </a:cubicBezTo>
                          <a:cubicBezTo>
                            <a:pt x="302490" y="11430"/>
                            <a:pt x="338685" y="0"/>
                            <a:pt x="374880" y="0"/>
                          </a:cubicBezTo>
                          <a:cubicBezTo>
                            <a:pt x="400597" y="0"/>
                            <a:pt x="425362" y="5715"/>
                            <a:pt x="444412" y="17145"/>
                          </a:cubicBezTo>
                          <a:cubicBezTo>
                            <a:pt x="502515" y="49530"/>
                            <a:pt x="548235" y="139065"/>
                            <a:pt x="486322" y="283845"/>
                          </a:cubicBezTo>
                          <a:cubicBezTo>
                            <a:pt x="449174" y="370523"/>
                            <a:pt x="402502" y="414338"/>
                            <a:pt x="348210" y="414338"/>
                          </a:cubicBezTo>
                          <a:cubicBezTo>
                            <a:pt x="348210" y="414338"/>
                            <a:pt x="348210" y="414338"/>
                            <a:pt x="348210" y="414338"/>
                          </a:cubicBezTo>
                          <a:cubicBezTo>
                            <a:pt x="320587" y="414338"/>
                            <a:pt x="294870" y="402908"/>
                            <a:pt x="277724" y="392430"/>
                          </a:cubicBezTo>
                          <a:cubicBezTo>
                            <a:pt x="245340" y="407670"/>
                            <a:pt x="214860" y="415290"/>
                            <a:pt x="187237" y="415290"/>
                          </a:cubicBezTo>
                          <a:close/>
                          <a:moveTo>
                            <a:pt x="157710" y="16193"/>
                          </a:moveTo>
                          <a:cubicBezTo>
                            <a:pt x="124372" y="16193"/>
                            <a:pt x="77699" y="23813"/>
                            <a:pt x="45315" y="60960"/>
                          </a:cubicBezTo>
                          <a:cubicBezTo>
                            <a:pt x="-10883" y="124778"/>
                            <a:pt x="16740" y="238125"/>
                            <a:pt x="47220" y="294323"/>
                          </a:cubicBezTo>
                          <a:cubicBezTo>
                            <a:pt x="66270" y="329565"/>
                            <a:pt x="105322" y="402908"/>
                            <a:pt x="187237" y="402908"/>
                          </a:cubicBezTo>
                          <a:cubicBezTo>
                            <a:pt x="213907" y="402908"/>
                            <a:pt x="243435" y="395288"/>
                            <a:pt x="274867" y="379095"/>
                          </a:cubicBezTo>
                          <a:cubicBezTo>
                            <a:pt x="276772" y="378143"/>
                            <a:pt x="279630" y="378143"/>
                            <a:pt x="281535" y="379095"/>
                          </a:cubicBezTo>
                          <a:cubicBezTo>
                            <a:pt x="297727" y="388620"/>
                            <a:pt x="321540" y="401003"/>
                            <a:pt x="348210" y="401003"/>
                          </a:cubicBezTo>
                          <a:cubicBezTo>
                            <a:pt x="396787" y="401003"/>
                            <a:pt x="438697" y="360045"/>
                            <a:pt x="473940" y="279083"/>
                          </a:cubicBezTo>
                          <a:cubicBezTo>
                            <a:pt x="532995" y="142875"/>
                            <a:pt x="492037" y="60008"/>
                            <a:pt x="438697" y="30480"/>
                          </a:cubicBezTo>
                          <a:cubicBezTo>
                            <a:pt x="421552" y="20955"/>
                            <a:pt x="399645" y="15240"/>
                            <a:pt x="375832" y="15240"/>
                          </a:cubicBezTo>
                          <a:cubicBezTo>
                            <a:pt x="341542" y="15240"/>
                            <a:pt x="305347" y="26670"/>
                            <a:pt x="275820" y="46673"/>
                          </a:cubicBezTo>
                          <a:cubicBezTo>
                            <a:pt x="273915" y="48578"/>
                            <a:pt x="270105" y="48578"/>
                            <a:pt x="268199" y="46673"/>
                          </a:cubicBezTo>
                          <a:cubicBezTo>
                            <a:pt x="240577" y="27623"/>
                            <a:pt x="197715" y="16193"/>
                            <a:pt x="157710" y="1619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2766339A-8765-634F-A292-2698C59A0D0B}"/>
                      </a:ext>
                    </a:extLst>
                  </p:cNvPr>
                  <p:cNvSpPr/>
                  <p:nvPr/>
                </p:nvSpPr>
                <p:spPr>
                  <a:xfrm>
                    <a:off x="4848174" y="245147"/>
                    <a:ext cx="412803" cy="322770"/>
                  </a:xfrm>
                  <a:custGeom>
                    <a:avLst/>
                    <a:gdLst>
                      <a:gd name="connsiteX0" fmla="*/ 157213 w 412803"/>
                      <a:gd name="connsiteY0" fmla="*/ 12979 h 322770"/>
                      <a:gd name="connsiteX1" fmla="*/ 23863 w 412803"/>
                      <a:gd name="connsiteY1" fmla="*/ 32029 h 322770"/>
                      <a:gd name="connsiteX2" fmla="*/ 112446 w 412803"/>
                      <a:gd name="connsiteY2" fmla="*/ 315874 h 322770"/>
                      <a:gd name="connsiteX3" fmla="*/ 212458 w 412803"/>
                      <a:gd name="connsiteY3" fmla="*/ 313017 h 322770"/>
                      <a:gd name="connsiteX4" fmla="*/ 305804 w 412803"/>
                      <a:gd name="connsiteY4" fmla="*/ 315874 h 322770"/>
                      <a:gd name="connsiteX5" fmla="*/ 394386 w 412803"/>
                      <a:gd name="connsiteY5" fmla="*/ 211099 h 322770"/>
                      <a:gd name="connsiteX6" fmla="*/ 341046 w 412803"/>
                      <a:gd name="connsiteY6" fmla="*/ 7264 h 322770"/>
                      <a:gd name="connsiteX7" fmla="*/ 262941 w 412803"/>
                      <a:gd name="connsiteY7" fmla="*/ 28219 h 322770"/>
                      <a:gd name="connsiteX8" fmla="*/ 157213 w 412803"/>
                      <a:gd name="connsiteY8" fmla="*/ 12979 h 322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803" h="322770">
                        <a:moveTo>
                          <a:pt x="157213" y="12979"/>
                        </a:moveTo>
                        <a:cubicBezTo>
                          <a:pt x="137211" y="1549"/>
                          <a:pt x="66726" y="-16548"/>
                          <a:pt x="23863" y="32029"/>
                        </a:cubicBezTo>
                        <a:cubicBezTo>
                          <a:pt x="-18999" y="80607"/>
                          <a:pt x="-12332" y="268249"/>
                          <a:pt x="112446" y="315874"/>
                        </a:cubicBezTo>
                        <a:cubicBezTo>
                          <a:pt x="158166" y="333019"/>
                          <a:pt x="185788" y="311112"/>
                          <a:pt x="212458" y="313017"/>
                        </a:cubicBezTo>
                        <a:cubicBezTo>
                          <a:pt x="240081" y="314922"/>
                          <a:pt x="268656" y="332067"/>
                          <a:pt x="305804" y="315874"/>
                        </a:cubicBezTo>
                        <a:cubicBezTo>
                          <a:pt x="345808" y="297777"/>
                          <a:pt x="368668" y="269202"/>
                          <a:pt x="394386" y="211099"/>
                        </a:cubicBezTo>
                        <a:cubicBezTo>
                          <a:pt x="440106" y="109182"/>
                          <a:pt x="392481" y="19647"/>
                          <a:pt x="341046" y="7264"/>
                        </a:cubicBezTo>
                        <a:cubicBezTo>
                          <a:pt x="305804" y="-1308"/>
                          <a:pt x="285801" y="19647"/>
                          <a:pt x="262941" y="28219"/>
                        </a:cubicBezTo>
                        <a:cubicBezTo>
                          <a:pt x="240081" y="37744"/>
                          <a:pt x="203886" y="38697"/>
                          <a:pt x="157213" y="12979"/>
                        </a:cubicBezTo>
                        <a:close/>
                      </a:path>
                    </a:pathLst>
                  </a:custGeom>
                  <a:solidFill>
                    <a:srgbClr val="FF26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90EE98D-5967-0586-F4E1-5079E707E950}"/>
                      </a:ext>
                    </a:extLst>
                  </p:cNvPr>
                  <p:cNvSpPr/>
                  <p:nvPr/>
                </p:nvSpPr>
                <p:spPr>
                  <a:xfrm>
                    <a:off x="4941570" y="380999"/>
                    <a:ext cx="49529" cy="66675"/>
                  </a:xfrm>
                  <a:custGeom>
                    <a:avLst/>
                    <a:gdLst>
                      <a:gd name="connsiteX0" fmla="*/ 49530 w 49529"/>
                      <a:gd name="connsiteY0" fmla="*/ 33338 h 66675"/>
                      <a:gd name="connsiteX1" fmla="*/ 24765 w 49529"/>
                      <a:gd name="connsiteY1" fmla="*/ 66675 h 66675"/>
                      <a:gd name="connsiteX2" fmla="*/ 0 w 49529"/>
                      <a:gd name="connsiteY2" fmla="*/ 33338 h 66675"/>
                      <a:gd name="connsiteX3" fmla="*/ 24765 w 49529"/>
                      <a:gd name="connsiteY3" fmla="*/ 0 h 66675"/>
                      <a:gd name="connsiteX4" fmla="*/ 49530 w 49529"/>
                      <a:gd name="connsiteY4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29" h="66675">
                        <a:moveTo>
                          <a:pt x="49530" y="33338"/>
                        </a:moveTo>
                        <a:cubicBezTo>
                          <a:pt x="49530" y="51749"/>
                          <a:pt x="38442" y="66675"/>
                          <a:pt x="24765" y="66675"/>
                        </a:cubicBezTo>
                        <a:cubicBezTo>
                          <a:pt x="11088" y="66675"/>
                          <a:pt x="0" y="51749"/>
                          <a:pt x="0" y="33338"/>
                        </a:cubicBezTo>
                        <a:cubicBezTo>
                          <a:pt x="0" y="14926"/>
                          <a:pt x="11088" y="0"/>
                          <a:pt x="24765" y="0"/>
                        </a:cubicBezTo>
                        <a:cubicBezTo>
                          <a:pt x="38442" y="0"/>
                          <a:pt x="49530" y="14926"/>
                          <a:pt x="49530" y="333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982B63D7-07E8-ABC5-C528-64508BCB2A9C}"/>
                      </a:ext>
                    </a:extLst>
                  </p:cNvPr>
                  <p:cNvSpPr/>
                  <p:nvPr/>
                </p:nvSpPr>
                <p:spPr>
                  <a:xfrm rot="1185681">
                    <a:off x="4951946" y="386913"/>
                    <a:ext cx="20954" cy="30479"/>
                  </a:xfrm>
                  <a:custGeom>
                    <a:avLst/>
                    <a:gdLst>
                      <a:gd name="connsiteX0" fmla="*/ 20955 w 20954"/>
                      <a:gd name="connsiteY0" fmla="*/ 15240 h 30479"/>
                      <a:gd name="connsiteX1" fmla="*/ 10477 w 20954"/>
                      <a:gd name="connsiteY1" fmla="*/ 30480 h 30479"/>
                      <a:gd name="connsiteX2" fmla="*/ 0 w 20954"/>
                      <a:gd name="connsiteY2" fmla="*/ 15240 h 30479"/>
                      <a:gd name="connsiteX3" fmla="*/ 10477 w 20954"/>
                      <a:gd name="connsiteY3" fmla="*/ 0 h 30479"/>
                      <a:gd name="connsiteX4" fmla="*/ 20955 w 20954"/>
                      <a:gd name="connsiteY4" fmla="*/ 15240 h 30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954" h="30479">
                        <a:moveTo>
                          <a:pt x="20955" y="15240"/>
                        </a:moveTo>
                        <a:cubicBezTo>
                          <a:pt x="20955" y="23657"/>
                          <a:pt x="16264" y="30480"/>
                          <a:pt x="10477" y="30480"/>
                        </a:cubicBezTo>
                        <a:cubicBezTo>
                          <a:pt x="4691" y="30480"/>
                          <a:pt x="0" y="23657"/>
                          <a:pt x="0" y="15240"/>
                        </a:cubicBezTo>
                        <a:cubicBezTo>
                          <a:pt x="0" y="6823"/>
                          <a:pt x="4691" y="0"/>
                          <a:pt x="10477" y="0"/>
                        </a:cubicBezTo>
                        <a:cubicBezTo>
                          <a:pt x="16264" y="0"/>
                          <a:pt x="20955" y="6823"/>
                          <a:pt x="20955" y="152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E9BE0F1D-364F-8E1A-BD0E-9F5F94A258A0}"/>
                      </a:ext>
                    </a:extLst>
                  </p:cNvPr>
                  <p:cNvSpPr/>
                  <p:nvPr/>
                </p:nvSpPr>
                <p:spPr>
                  <a:xfrm>
                    <a:off x="4928234" y="434640"/>
                    <a:ext cx="52387" cy="26369"/>
                  </a:xfrm>
                  <a:custGeom>
                    <a:avLst/>
                    <a:gdLst>
                      <a:gd name="connsiteX0" fmla="*/ 0 w 52387"/>
                      <a:gd name="connsiteY0" fmla="*/ 6367 h 26369"/>
                      <a:gd name="connsiteX1" fmla="*/ 52388 w 52387"/>
                      <a:gd name="connsiteY1" fmla="*/ 26369 h 26369"/>
                      <a:gd name="connsiteX2" fmla="*/ 0 w 52387"/>
                      <a:gd name="connsiteY2" fmla="*/ 6367 h 2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387" h="26369">
                        <a:moveTo>
                          <a:pt x="0" y="6367"/>
                        </a:moveTo>
                        <a:cubicBezTo>
                          <a:pt x="15240" y="5414"/>
                          <a:pt x="39053" y="13034"/>
                          <a:pt x="52388" y="26369"/>
                        </a:cubicBezTo>
                        <a:cubicBezTo>
                          <a:pt x="48578" y="5414"/>
                          <a:pt x="18098" y="-8873"/>
                          <a:pt x="0" y="6367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4661934E-7695-CB68-4E77-2ADA13854D1B}"/>
                      </a:ext>
                    </a:extLst>
                  </p:cNvPr>
                  <p:cNvSpPr/>
                  <p:nvPr/>
                </p:nvSpPr>
                <p:spPr>
                  <a:xfrm>
                    <a:off x="5135880" y="373379"/>
                    <a:ext cx="43815" cy="66675"/>
                  </a:xfrm>
                  <a:custGeom>
                    <a:avLst/>
                    <a:gdLst>
                      <a:gd name="connsiteX0" fmla="*/ 43815 w 43815"/>
                      <a:gd name="connsiteY0" fmla="*/ 33338 h 66675"/>
                      <a:gd name="connsiteX1" fmla="*/ 21908 w 43815"/>
                      <a:gd name="connsiteY1" fmla="*/ 66675 h 66675"/>
                      <a:gd name="connsiteX2" fmla="*/ 0 w 43815"/>
                      <a:gd name="connsiteY2" fmla="*/ 33338 h 66675"/>
                      <a:gd name="connsiteX3" fmla="*/ 21908 w 43815"/>
                      <a:gd name="connsiteY3" fmla="*/ 0 h 66675"/>
                      <a:gd name="connsiteX4" fmla="*/ 43815 w 43815"/>
                      <a:gd name="connsiteY4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15" h="66675">
                        <a:moveTo>
                          <a:pt x="43815" y="33338"/>
                        </a:moveTo>
                        <a:cubicBezTo>
                          <a:pt x="43815" y="51749"/>
                          <a:pt x="34007" y="66675"/>
                          <a:pt x="21908" y="66675"/>
                        </a:cubicBezTo>
                        <a:cubicBezTo>
                          <a:pt x="9808" y="66675"/>
                          <a:pt x="0" y="51749"/>
                          <a:pt x="0" y="33338"/>
                        </a:cubicBezTo>
                        <a:cubicBezTo>
                          <a:pt x="0" y="14926"/>
                          <a:pt x="9808" y="0"/>
                          <a:pt x="21908" y="0"/>
                        </a:cubicBezTo>
                        <a:cubicBezTo>
                          <a:pt x="34007" y="0"/>
                          <a:pt x="43815" y="14926"/>
                          <a:pt x="43815" y="333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37FDB546-4983-9D81-C955-898011587CDE}"/>
                      </a:ext>
                    </a:extLst>
                  </p:cNvPr>
                  <p:cNvSpPr/>
                  <p:nvPr/>
                </p:nvSpPr>
                <p:spPr>
                  <a:xfrm rot="-10046296">
                    <a:off x="5143463" y="381554"/>
                    <a:ext cx="19050" cy="28576"/>
                  </a:xfrm>
                  <a:custGeom>
                    <a:avLst/>
                    <a:gdLst>
                      <a:gd name="connsiteX0" fmla="*/ 19051 w 19050"/>
                      <a:gd name="connsiteY0" fmla="*/ 14288 h 28576"/>
                      <a:gd name="connsiteX1" fmla="*/ 9525 w 19050"/>
                      <a:gd name="connsiteY1" fmla="*/ 28576 h 28576"/>
                      <a:gd name="connsiteX2" fmla="*/ 0 w 19050"/>
                      <a:gd name="connsiteY2" fmla="*/ 14288 h 28576"/>
                      <a:gd name="connsiteX3" fmla="*/ 9525 w 19050"/>
                      <a:gd name="connsiteY3" fmla="*/ 0 h 28576"/>
                      <a:gd name="connsiteX4" fmla="*/ 19051 w 19050"/>
                      <a:gd name="connsiteY4" fmla="*/ 14288 h 28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28576">
                        <a:moveTo>
                          <a:pt x="19051" y="14288"/>
                        </a:moveTo>
                        <a:cubicBezTo>
                          <a:pt x="19051" y="22179"/>
                          <a:pt x="14786" y="28576"/>
                          <a:pt x="9525" y="28576"/>
                        </a:cubicBezTo>
                        <a:cubicBezTo>
                          <a:pt x="4265" y="28576"/>
                          <a:pt x="0" y="22179"/>
                          <a:pt x="0" y="14288"/>
                        </a:cubicBezTo>
                        <a:cubicBezTo>
                          <a:pt x="0" y="6397"/>
                          <a:pt x="4265" y="0"/>
                          <a:pt x="9525" y="0"/>
                        </a:cubicBezTo>
                        <a:cubicBezTo>
                          <a:pt x="14786" y="0"/>
                          <a:pt x="19051" y="6397"/>
                          <a:pt x="19051" y="142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88C4B98D-75B9-58EB-849F-1BE242F1B4DD}"/>
                      </a:ext>
                    </a:extLst>
                  </p:cNvPr>
                  <p:cNvSpPr/>
                  <p:nvPr/>
                </p:nvSpPr>
                <p:spPr>
                  <a:xfrm>
                    <a:off x="5145404" y="428176"/>
                    <a:ext cx="43815" cy="25213"/>
                  </a:xfrm>
                  <a:custGeom>
                    <a:avLst/>
                    <a:gdLst>
                      <a:gd name="connsiteX0" fmla="*/ 43815 w 43815"/>
                      <a:gd name="connsiteY0" fmla="*/ 5211 h 25213"/>
                      <a:gd name="connsiteX1" fmla="*/ 0 w 43815"/>
                      <a:gd name="connsiteY1" fmla="*/ 25213 h 25213"/>
                      <a:gd name="connsiteX2" fmla="*/ 43815 w 43815"/>
                      <a:gd name="connsiteY2" fmla="*/ 5211 h 25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815" h="25213">
                        <a:moveTo>
                          <a:pt x="43815" y="5211"/>
                        </a:moveTo>
                        <a:cubicBezTo>
                          <a:pt x="32385" y="5211"/>
                          <a:pt x="12383" y="12831"/>
                          <a:pt x="0" y="25213"/>
                        </a:cubicBezTo>
                        <a:cubicBezTo>
                          <a:pt x="1905" y="6163"/>
                          <a:pt x="28575" y="-8124"/>
                          <a:pt x="43815" y="5211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D757998A-66BF-8F95-3E77-35EAD761FD87}"/>
                      </a:ext>
                    </a:extLst>
                  </p:cNvPr>
                  <p:cNvSpPr/>
                  <p:nvPr/>
                </p:nvSpPr>
                <p:spPr>
                  <a:xfrm rot="403494">
                    <a:off x="4929165" y="448707"/>
                    <a:ext cx="15239" cy="11429"/>
                  </a:xfrm>
                  <a:custGeom>
                    <a:avLst/>
                    <a:gdLst>
                      <a:gd name="connsiteX0" fmla="*/ 15240 w 15239"/>
                      <a:gd name="connsiteY0" fmla="*/ 5715 h 11429"/>
                      <a:gd name="connsiteX1" fmla="*/ 7620 w 15239"/>
                      <a:gd name="connsiteY1" fmla="*/ 11430 h 11429"/>
                      <a:gd name="connsiteX2" fmla="*/ 0 w 15239"/>
                      <a:gd name="connsiteY2" fmla="*/ 5715 h 11429"/>
                      <a:gd name="connsiteX3" fmla="*/ 7620 w 15239"/>
                      <a:gd name="connsiteY3" fmla="*/ 0 h 11429"/>
                      <a:gd name="connsiteX4" fmla="*/ 15240 w 15239"/>
                      <a:gd name="connsiteY4" fmla="*/ 5715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39" h="11429">
                        <a:moveTo>
                          <a:pt x="15240" y="5715"/>
                        </a:moveTo>
                        <a:cubicBezTo>
                          <a:pt x="15240" y="8871"/>
                          <a:pt x="11828" y="11430"/>
                          <a:pt x="7620" y="11430"/>
                        </a:cubicBezTo>
                        <a:cubicBezTo>
                          <a:pt x="3411" y="11430"/>
                          <a:pt x="0" y="8871"/>
                          <a:pt x="0" y="5715"/>
                        </a:cubicBezTo>
                        <a:cubicBezTo>
                          <a:pt x="0" y="2559"/>
                          <a:pt x="3411" y="0"/>
                          <a:pt x="7620" y="0"/>
                        </a:cubicBezTo>
                        <a:cubicBezTo>
                          <a:pt x="11828" y="0"/>
                          <a:pt x="15240" y="2559"/>
                          <a:pt x="15240" y="57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764EBC12-C25A-02EC-72B8-B28ED2639D39}"/>
                      </a:ext>
                    </a:extLst>
                  </p:cNvPr>
                  <p:cNvSpPr/>
                  <p:nvPr/>
                </p:nvSpPr>
                <p:spPr>
                  <a:xfrm rot="-847344">
                    <a:off x="5176910" y="441961"/>
                    <a:ext cx="15240" cy="9525"/>
                  </a:xfrm>
                  <a:custGeom>
                    <a:avLst/>
                    <a:gdLst>
                      <a:gd name="connsiteX0" fmla="*/ 15240 w 15240"/>
                      <a:gd name="connsiteY0" fmla="*/ 4763 h 9525"/>
                      <a:gd name="connsiteX1" fmla="*/ 7620 w 15240"/>
                      <a:gd name="connsiteY1" fmla="*/ 9525 h 9525"/>
                      <a:gd name="connsiteX2" fmla="*/ 0 w 15240"/>
                      <a:gd name="connsiteY2" fmla="*/ 4763 h 9525"/>
                      <a:gd name="connsiteX3" fmla="*/ 7620 w 15240"/>
                      <a:gd name="connsiteY3" fmla="*/ 0 h 9525"/>
                      <a:gd name="connsiteX4" fmla="*/ 15240 w 15240"/>
                      <a:gd name="connsiteY4" fmla="*/ 476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9525">
                        <a:moveTo>
                          <a:pt x="15240" y="4763"/>
                        </a:moveTo>
                        <a:cubicBezTo>
                          <a:pt x="15240" y="7393"/>
                          <a:pt x="11829" y="9525"/>
                          <a:pt x="7620" y="9525"/>
                        </a:cubicBezTo>
                        <a:cubicBezTo>
                          <a:pt x="3412" y="9525"/>
                          <a:pt x="0" y="7393"/>
                          <a:pt x="0" y="4763"/>
                        </a:cubicBezTo>
                        <a:cubicBezTo>
                          <a:pt x="0" y="2132"/>
                          <a:pt x="3412" y="0"/>
                          <a:pt x="7620" y="0"/>
                        </a:cubicBezTo>
                        <a:cubicBezTo>
                          <a:pt x="11829" y="0"/>
                          <a:pt x="15240" y="2132"/>
                          <a:pt x="15240" y="47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D112554B-8EBD-4549-8A1A-76C37E9D8343}"/>
                      </a:ext>
                    </a:extLst>
                  </p:cNvPr>
                  <p:cNvSpPr/>
                  <p:nvPr/>
                </p:nvSpPr>
                <p:spPr>
                  <a:xfrm>
                    <a:off x="4990846" y="479806"/>
                    <a:ext cx="124554" cy="38353"/>
                  </a:xfrm>
                  <a:custGeom>
                    <a:avLst/>
                    <a:gdLst>
                      <a:gd name="connsiteX0" fmla="*/ 67881 w 124554"/>
                      <a:gd name="connsiteY0" fmla="*/ 38353 h 38353"/>
                      <a:gd name="connsiteX1" fmla="*/ 37401 w 124554"/>
                      <a:gd name="connsiteY1" fmla="*/ 34543 h 38353"/>
                      <a:gd name="connsiteX2" fmla="*/ 253 w 124554"/>
                      <a:gd name="connsiteY2" fmla="*/ 5016 h 38353"/>
                      <a:gd name="connsiteX3" fmla="*/ 3111 w 124554"/>
                      <a:gd name="connsiteY3" fmla="*/ 253 h 38353"/>
                      <a:gd name="connsiteX4" fmla="*/ 7873 w 124554"/>
                      <a:gd name="connsiteY4" fmla="*/ 3111 h 38353"/>
                      <a:gd name="connsiteX5" fmla="*/ 39306 w 124554"/>
                      <a:gd name="connsiteY5" fmla="*/ 25971 h 38353"/>
                      <a:gd name="connsiteX6" fmla="*/ 117411 w 124554"/>
                      <a:gd name="connsiteY6" fmla="*/ 12636 h 38353"/>
                      <a:gd name="connsiteX7" fmla="*/ 123126 w 124554"/>
                      <a:gd name="connsiteY7" fmla="*/ 12636 h 38353"/>
                      <a:gd name="connsiteX8" fmla="*/ 123126 w 124554"/>
                      <a:gd name="connsiteY8" fmla="*/ 18351 h 38353"/>
                      <a:gd name="connsiteX9" fmla="*/ 67881 w 124554"/>
                      <a:gd name="connsiteY9" fmla="*/ 38353 h 3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554" h="38353">
                        <a:moveTo>
                          <a:pt x="67881" y="38353"/>
                        </a:moveTo>
                        <a:cubicBezTo>
                          <a:pt x="57403" y="38353"/>
                          <a:pt x="46926" y="36448"/>
                          <a:pt x="37401" y="34543"/>
                        </a:cubicBezTo>
                        <a:cubicBezTo>
                          <a:pt x="17398" y="28828"/>
                          <a:pt x="3111" y="18351"/>
                          <a:pt x="253" y="5016"/>
                        </a:cubicBezTo>
                        <a:cubicBezTo>
                          <a:pt x="-699" y="3111"/>
                          <a:pt x="1206" y="253"/>
                          <a:pt x="3111" y="253"/>
                        </a:cubicBezTo>
                        <a:cubicBezTo>
                          <a:pt x="5016" y="-699"/>
                          <a:pt x="7873" y="1206"/>
                          <a:pt x="7873" y="3111"/>
                        </a:cubicBezTo>
                        <a:cubicBezTo>
                          <a:pt x="9778" y="12636"/>
                          <a:pt x="22161" y="21208"/>
                          <a:pt x="39306" y="25971"/>
                        </a:cubicBezTo>
                        <a:cubicBezTo>
                          <a:pt x="64071" y="32638"/>
                          <a:pt x="99313" y="30733"/>
                          <a:pt x="117411" y="12636"/>
                        </a:cubicBezTo>
                        <a:cubicBezTo>
                          <a:pt x="119316" y="10731"/>
                          <a:pt x="121221" y="10731"/>
                          <a:pt x="123126" y="12636"/>
                        </a:cubicBezTo>
                        <a:cubicBezTo>
                          <a:pt x="125031" y="14541"/>
                          <a:pt x="125031" y="16446"/>
                          <a:pt x="123126" y="18351"/>
                        </a:cubicBezTo>
                        <a:cubicBezTo>
                          <a:pt x="109791" y="32638"/>
                          <a:pt x="88836" y="38353"/>
                          <a:pt x="67881" y="38353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9DB749AF-A028-E732-6CC4-A2A1E9DC564C}"/>
                      </a:ext>
                    </a:extLst>
                  </p:cNvPr>
                  <p:cNvSpPr/>
                  <p:nvPr/>
                </p:nvSpPr>
                <p:spPr>
                  <a:xfrm>
                    <a:off x="4933950" y="327239"/>
                    <a:ext cx="71437" cy="27090"/>
                  </a:xfrm>
                  <a:custGeom>
                    <a:avLst/>
                    <a:gdLst>
                      <a:gd name="connsiteX0" fmla="*/ 0 w 71437"/>
                      <a:gd name="connsiteY0" fmla="*/ 14708 h 27090"/>
                      <a:gd name="connsiteX1" fmla="*/ 71438 w 71437"/>
                      <a:gd name="connsiteY1" fmla="*/ 27090 h 27090"/>
                      <a:gd name="connsiteX2" fmla="*/ 0 w 71437"/>
                      <a:gd name="connsiteY2" fmla="*/ 14708 h 27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437" h="27090">
                        <a:moveTo>
                          <a:pt x="0" y="14708"/>
                        </a:moveTo>
                        <a:cubicBezTo>
                          <a:pt x="12383" y="10898"/>
                          <a:pt x="51435" y="8993"/>
                          <a:pt x="71438" y="27090"/>
                        </a:cubicBezTo>
                        <a:cubicBezTo>
                          <a:pt x="67628" y="-532"/>
                          <a:pt x="28575" y="-11010"/>
                          <a:pt x="0" y="147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6CF5DC1E-8104-68DD-991E-87780BA17AB6}"/>
                      </a:ext>
                    </a:extLst>
                  </p:cNvPr>
                  <p:cNvSpPr/>
                  <p:nvPr/>
                </p:nvSpPr>
                <p:spPr>
                  <a:xfrm>
                    <a:off x="5125402" y="328474"/>
                    <a:ext cx="62864" cy="25855"/>
                  </a:xfrm>
                  <a:custGeom>
                    <a:avLst/>
                    <a:gdLst>
                      <a:gd name="connsiteX0" fmla="*/ 62865 w 62864"/>
                      <a:gd name="connsiteY0" fmla="*/ 13473 h 25855"/>
                      <a:gd name="connsiteX1" fmla="*/ 0 w 62864"/>
                      <a:gd name="connsiteY1" fmla="*/ 25855 h 25855"/>
                      <a:gd name="connsiteX2" fmla="*/ 62865 w 62864"/>
                      <a:gd name="connsiteY2" fmla="*/ 13473 h 2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864" h="25855">
                        <a:moveTo>
                          <a:pt x="62865" y="13473"/>
                        </a:moveTo>
                        <a:cubicBezTo>
                          <a:pt x="52388" y="9663"/>
                          <a:pt x="18097" y="7758"/>
                          <a:pt x="0" y="25855"/>
                        </a:cubicBezTo>
                        <a:cubicBezTo>
                          <a:pt x="2857" y="-1767"/>
                          <a:pt x="40957" y="-9387"/>
                          <a:pt x="62865" y="134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A5F22205-5D2E-A425-39E9-8EF8A2739B06}"/>
                      </a:ext>
                    </a:extLst>
                  </p:cNvPr>
                  <p:cNvSpPr/>
                  <p:nvPr/>
                </p:nvSpPr>
                <p:spPr>
                  <a:xfrm>
                    <a:off x="5036462" y="247292"/>
                    <a:ext cx="50839" cy="18454"/>
                  </a:xfrm>
                  <a:custGeom>
                    <a:avLst/>
                    <a:gdLst>
                      <a:gd name="connsiteX0" fmla="*/ 10835 w 50839"/>
                      <a:gd name="connsiteY0" fmla="*/ 1310 h 18454"/>
                      <a:gd name="connsiteX1" fmla="*/ 16550 w 50839"/>
                      <a:gd name="connsiteY1" fmla="*/ 5120 h 18454"/>
                      <a:gd name="connsiteX2" fmla="*/ 19407 w 50839"/>
                      <a:gd name="connsiteY2" fmla="*/ 7025 h 18454"/>
                      <a:gd name="connsiteX3" fmla="*/ 22265 w 50839"/>
                      <a:gd name="connsiteY3" fmla="*/ 8930 h 18454"/>
                      <a:gd name="connsiteX4" fmla="*/ 26075 w 50839"/>
                      <a:gd name="connsiteY4" fmla="*/ 10835 h 18454"/>
                      <a:gd name="connsiteX5" fmla="*/ 29885 w 50839"/>
                      <a:gd name="connsiteY5" fmla="*/ 12740 h 18454"/>
                      <a:gd name="connsiteX6" fmla="*/ 33695 w 50839"/>
                      <a:gd name="connsiteY6" fmla="*/ 13692 h 18454"/>
                      <a:gd name="connsiteX7" fmla="*/ 37505 w 50839"/>
                      <a:gd name="connsiteY7" fmla="*/ 13692 h 18454"/>
                      <a:gd name="connsiteX8" fmla="*/ 44172 w 50839"/>
                      <a:gd name="connsiteY8" fmla="*/ 13692 h 18454"/>
                      <a:gd name="connsiteX9" fmla="*/ 50840 w 50839"/>
                      <a:gd name="connsiteY9" fmla="*/ 12740 h 18454"/>
                      <a:gd name="connsiteX10" fmla="*/ 44172 w 50839"/>
                      <a:gd name="connsiteY10" fmla="*/ 15597 h 18454"/>
                      <a:gd name="connsiteX11" fmla="*/ 36552 w 50839"/>
                      <a:gd name="connsiteY11" fmla="*/ 17502 h 18454"/>
                      <a:gd name="connsiteX12" fmla="*/ 31790 w 50839"/>
                      <a:gd name="connsiteY12" fmla="*/ 18455 h 18454"/>
                      <a:gd name="connsiteX13" fmla="*/ 27027 w 50839"/>
                      <a:gd name="connsiteY13" fmla="*/ 18455 h 18454"/>
                      <a:gd name="connsiteX14" fmla="*/ 22265 w 50839"/>
                      <a:gd name="connsiteY14" fmla="*/ 17502 h 18454"/>
                      <a:gd name="connsiteX15" fmla="*/ 17502 w 50839"/>
                      <a:gd name="connsiteY15" fmla="*/ 16550 h 18454"/>
                      <a:gd name="connsiteX16" fmla="*/ 9882 w 50839"/>
                      <a:gd name="connsiteY16" fmla="*/ 13692 h 18454"/>
                      <a:gd name="connsiteX17" fmla="*/ 3215 w 50839"/>
                      <a:gd name="connsiteY17" fmla="*/ 10835 h 18454"/>
                      <a:gd name="connsiteX18" fmla="*/ 3215 w 50839"/>
                      <a:gd name="connsiteY18" fmla="*/ 10835 h 18454"/>
                      <a:gd name="connsiteX19" fmla="*/ 357 w 50839"/>
                      <a:gd name="connsiteY19" fmla="*/ 3215 h 18454"/>
                      <a:gd name="connsiteX20" fmla="*/ 7977 w 50839"/>
                      <a:gd name="connsiteY20" fmla="*/ 357 h 18454"/>
                      <a:gd name="connsiteX21" fmla="*/ 10835 w 50839"/>
                      <a:gd name="connsiteY21" fmla="*/ 1310 h 18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839" h="18454">
                        <a:moveTo>
                          <a:pt x="10835" y="1310"/>
                        </a:moveTo>
                        <a:cubicBezTo>
                          <a:pt x="10835" y="1310"/>
                          <a:pt x="12740" y="3215"/>
                          <a:pt x="16550" y="5120"/>
                        </a:cubicBezTo>
                        <a:cubicBezTo>
                          <a:pt x="17502" y="6072"/>
                          <a:pt x="18455" y="6072"/>
                          <a:pt x="19407" y="7025"/>
                        </a:cubicBezTo>
                        <a:cubicBezTo>
                          <a:pt x="20360" y="7977"/>
                          <a:pt x="21312" y="7977"/>
                          <a:pt x="22265" y="8930"/>
                        </a:cubicBezTo>
                        <a:cubicBezTo>
                          <a:pt x="23217" y="9882"/>
                          <a:pt x="24170" y="9882"/>
                          <a:pt x="26075" y="10835"/>
                        </a:cubicBezTo>
                        <a:cubicBezTo>
                          <a:pt x="27027" y="11787"/>
                          <a:pt x="28932" y="11787"/>
                          <a:pt x="29885" y="12740"/>
                        </a:cubicBezTo>
                        <a:cubicBezTo>
                          <a:pt x="30837" y="12740"/>
                          <a:pt x="32742" y="13692"/>
                          <a:pt x="33695" y="13692"/>
                        </a:cubicBezTo>
                        <a:cubicBezTo>
                          <a:pt x="34647" y="13692"/>
                          <a:pt x="36552" y="13692"/>
                          <a:pt x="37505" y="13692"/>
                        </a:cubicBezTo>
                        <a:cubicBezTo>
                          <a:pt x="40362" y="13692"/>
                          <a:pt x="42267" y="13692"/>
                          <a:pt x="44172" y="13692"/>
                        </a:cubicBezTo>
                        <a:cubicBezTo>
                          <a:pt x="47982" y="13692"/>
                          <a:pt x="50840" y="12740"/>
                          <a:pt x="50840" y="12740"/>
                        </a:cubicBezTo>
                        <a:cubicBezTo>
                          <a:pt x="50840" y="12740"/>
                          <a:pt x="47982" y="13692"/>
                          <a:pt x="44172" y="15597"/>
                        </a:cubicBezTo>
                        <a:cubicBezTo>
                          <a:pt x="42267" y="16550"/>
                          <a:pt x="39410" y="17502"/>
                          <a:pt x="36552" y="17502"/>
                        </a:cubicBezTo>
                        <a:cubicBezTo>
                          <a:pt x="35600" y="17502"/>
                          <a:pt x="33695" y="18455"/>
                          <a:pt x="31790" y="18455"/>
                        </a:cubicBezTo>
                        <a:cubicBezTo>
                          <a:pt x="29885" y="18455"/>
                          <a:pt x="28932" y="18455"/>
                          <a:pt x="27027" y="18455"/>
                        </a:cubicBezTo>
                        <a:cubicBezTo>
                          <a:pt x="25122" y="18455"/>
                          <a:pt x="24170" y="18455"/>
                          <a:pt x="22265" y="17502"/>
                        </a:cubicBezTo>
                        <a:cubicBezTo>
                          <a:pt x="20360" y="17502"/>
                          <a:pt x="19407" y="16550"/>
                          <a:pt x="17502" y="16550"/>
                        </a:cubicBezTo>
                        <a:cubicBezTo>
                          <a:pt x="14645" y="15597"/>
                          <a:pt x="11787" y="14645"/>
                          <a:pt x="9882" y="13692"/>
                        </a:cubicBezTo>
                        <a:cubicBezTo>
                          <a:pt x="6072" y="11787"/>
                          <a:pt x="3215" y="10835"/>
                          <a:pt x="3215" y="10835"/>
                        </a:cubicBezTo>
                        <a:lnTo>
                          <a:pt x="3215" y="10835"/>
                        </a:lnTo>
                        <a:cubicBezTo>
                          <a:pt x="357" y="9882"/>
                          <a:pt x="-595" y="6072"/>
                          <a:pt x="357" y="3215"/>
                        </a:cubicBezTo>
                        <a:cubicBezTo>
                          <a:pt x="1310" y="357"/>
                          <a:pt x="5120" y="-595"/>
                          <a:pt x="7977" y="357"/>
                        </a:cubicBezTo>
                        <a:cubicBezTo>
                          <a:pt x="10835" y="357"/>
                          <a:pt x="10835" y="357"/>
                          <a:pt x="10835" y="1310"/>
                        </a:cubicBezTo>
                        <a:close/>
                      </a:path>
                    </a:pathLst>
                  </a:custGeom>
                  <a:solidFill>
                    <a:srgbClr val="80060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DB806107-8269-0D83-F31C-99E100A9DD31}"/>
                      </a:ext>
                    </a:extLst>
                  </p:cNvPr>
                  <p:cNvSpPr/>
                  <p:nvPr/>
                </p:nvSpPr>
                <p:spPr>
                  <a:xfrm rot="-751617">
                    <a:off x="4900687" y="260102"/>
                    <a:ext cx="83820" cy="47625"/>
                  </a:xfrm>
                  <a:custGeom>
                    <a:avLst/>
                    <a:gdLst>
                      <a:gd name="connsiteX0" fmla="*/ 83821 w 83820"/>
                      <a:gd name="connsiteY0" fmla="*/ 23813 h 47625"/>
                      <a:gd name="connsiteX1" fmla="*/ 41910 w 83820"/>
                      <a:gd name="connsiteY1" fmla="*/ 47625 h 47625"/>
                      <a:gd name="connsiteX2" fmla="*/ 0 w 83820"/>
                      <a:gd name="connsiteY2" fmla="*/ 23813 h 47625"/>
                      <a:gd name="connsiteX3" fmla="*/ 41910 w 83820"/>
                      <a:gd name="connsiteY3" fmla="*/ 0 h 47625"/>
                      <a:gd name="connsiteX4" fmla="*/ 83821 w 83820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20" h="47625">
                        <a:moveTo>
                          <a:pt x="83821" y="23813"/>
                        </a:moveTo>
                        <a:cubicBezTo>
                          <a:pt x="83821" y="36964"/>
                          <a:pt x="65057" y="47625"/>
                          <a:pt x="41910" y="47625"/>
                        </a:cubicBezTo>
                        <a:cubicBezTo>
                          <a:pt x="18764" y="47625"/>
                          <a:pt x="0" y="36964"/>
                          <a:pt x="0" y="23813"/>
                        </a:cubicBezTo>
                        <a:cubicBezTo>
                          <a:pt x="0" y="10661"/>
                          <a:pt x="18764" y="0"/>
                          <a:pt x="41910" y="0"/>
                        </a:cubicBezTo>
                        <a:cubicBezTo>
                          <a:pt x="65057" y="0"/>
                          <a:pt x="83821" y="10661"/>
                          <a:pt x="83821" y="238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1C337792-A95D-DCCF-7CEF-2E1DE06FA623}"/>
                      </a:ext>
                    </a:extLst>
                  </p:cNvPr>
                  <p:cNvSpPr/>
                  <p:nvPr/>
                </p:nvSpPr>
                <p:spPr>
                  <a:xfrm>
                    <a:off x="4994910" y="285749"/>
                    <a:ext cx="34290" cy="22859"/>
                  </a:xfrm>
                  <a:custGeom>
                    <a:avLst/>
                    <a:gdLst>
                      <a:gd name="connsiteX0" fmla="*/ 34290 w 34290"/>
                      <a:gd name="connsiteY0" fmla="*/ 11430 h 22859"/>
                      <a:gd name="connsiteX1" fmla="*/ 17145 w 34290"/>
                      <a:gd name="connsiteY1" fmla="*/ 22860 h 22859"/>
                      <a:gd name="connsiteX2" fmla="*/ 0 w 34290"/>
                      <a:gd name="connsiteY2" fmla="*/ 11430 h 22859"/>
                      <a:gd name="connsiteX3" fmla="*/ 17145 w 34290"/>
                      <a:gd name="connsiteY3" fmla="*/ 0 h 22859"/>
                      <a:gd name="connsiteX4" fmla="*/ 34290 w 34290"/>
                      <a:gd name="connsiteY4" fmla="*/ 1143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" h="22859">
                        <a:moveTo>
                          <a:pt x="34290" y="11430"/>
                        </a:moveTo>
                        <a:cubicBezTo>
                          <a:pt x="34290" y="17743"/>
                          <a:pt x="26614" y="22860"/>
                          <a:pt x="17145" y="22860"/>
                        </a:cubicBezTo>
                        <a:cubicBezTo>
                          <a:pt x="7676" y="22860"/>
                          <a:pt x="0" y="17743"/>
                          <a:pt x="0" y="11430"/>
                        </a:cubicBezTo>
                        <a:cubicBezTo>
                          <a:pt x="0" y="5117"/>
                          <a:pt x="7676" y="0"/>
                          <a:pt x="17145" y="0"/>
                        </a:cubicBezTo>
                        <a:cubicBezTo>
                          <a:pt x="26614" y="0"/>
                          <a:pt x="34290" y="5117"/>
                          <a:pt x="34290" y="114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88BE06EC-6C15-0944-8AA5-624F1B58FFBD}"/>
                      </a:ext>
                    </a:extLst>
                  </p:cNvPr>
                  <p:cNvSpPr/>
                  <p:nvPr/>
                </p:nvSpPr>
                <p:spPr>
                  <a:xfrm>
                    <a:off x="5045859" y="263127"/>
                    <a:ext cx="158114" cy="53266"/>
                  </a:xfrm>
                  <a:custGeom>
                    <a:avLst/>
                    <a:gdLst>
                      <a:gd name="connsiteX0" fmla="*/ 150981 w 158114"/>
                      <a:gd name="connsiteY0" fmla="*/ 8334 h 53266"/>
                      <a:gd name="connsiteX1" fmla="*/ 96688 w 158114"/>
                      <a:gd name="connsiteY1" fmla="*/ 10239 h 53266"/>
                      <a:gd name="connsiteX2" fmla="*/ 486 w 158114"/>
                      <a:gd name="connsiteY2" fmla="*/ 35957 h 53266"/>
                      <a:gd name="connsiteX3" fmla="*/ 76686 w 158114"/>
                      <a:gd name="connsiteY3" fmla="*/ 53102 h 53266"/>
                      <a:gd name="connsiteX4" fmla="*/ 150981 w 158114"/>
                      <a:gd name="connsiteY4" fmla="*/ 8334 h 53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14" h="53266">
                        <a:moveTo>
                          <a:pt x="150981" y="8334"/>
                        </a:moveTo>
                        <a:cubicBezTo>
                          <a:pt x="140503" y="-2143"/>
                          <a:pt x="117644" y="-4048"/>
                          <a:pt x="96688" y="10239"/>
                        </a:cubicBezTo>
                        <a:cubicBezTo>
                          <a:pt x="50969" y="42624"/>
                          <a:pt x="8106" y="21669"/>
                          <a:pt x="486" y="35957"/>
                        </a:cubicBezTo>
                        <a:cubicBezTo>
                          <a:pt x="-6181" y="51197"/>
                          <a:pt x="57636" y="54054"/>
                          <a:pt x="76686" y="53102"/>
                        </a:cubicBezTo>
                        <a:cubicBezTo>
                          <a:pt x="106213" y="53102"/>
                          <a:pt x="181461" y="38814"/>
                          <a:pt x="150981" y="8334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D7DFC4B-A6CD-FAF5-56B6-A24F1DE68386}"/>
                </a:ext>
              </a:extLst>
            </p:cNvPr>
            <p:cNvSpPr/>
            <p:nvPr/>
          </p:nvSpPr>
          <p:spPr>
            <a:xfrm>
              <a:off x="5579197" y="5083894"/>
              <a:ext cx="728438" cy="322114"/>
            </a:xfrm>
            <a:prstGeom prst="rect">
              <a:avLst/>
            </a:prstGeom>
            <a:solidFill>
              <a:srgbClr val="FF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5FB514-85CF-F702-D162-C7B63D643C83}"/>
                </a:ext>
              </a:extLst>
            </p:cNvPr>
            <p:cNvGrpSpPr/>
            <p:nvPr/>
          </p:nvGrpSpPr>
          <p:grpSpPr>
            <a:xfrm rot="20223954">
              <a:off x="5728008" y="4964416"/>
              <a:ext cx="462890" cy="475249"/>
              <a:chOff x="13474835" y="-944466"/>
              <a:chExt cx="125555" cy="88582"/>
            </a:xfrm>
          </p:grpSpPr>
          <p:grpSp>
            <p:nvGrpSpPr>
              <p:cNvPr id="204" name="Graphic 23">
                <a:extLst>
                  <a:ext uri="{FF2B5EF4-FFF2-40B4-BE49-F238E27FC236}">
                    <a16:creationId xmlns:a16="http://schemas.microsoft.com/office/drawing/2014/main" id="{989B4F70-46AD-6811-F005-E3B3E8D56DA7}"/>
                  </a:ext>
                </a:extLst>
              </p:cNvPr>
              <p:cNvGrpSpPr/>
              <p:nvPr/>
            </p:nvGrpSpPr>
            <p:grpSpPr>
              <a:xfrm>
                <a:off x="13479520" y="-939703"/>
                <a:ext cx="117059" cy="79683"/>
                <a:chOff x="13131262" y="-840224"/>
                <a:chExt cx="117059" cy="79683"/>
              </a:xfrm>
            </p:grpSpPr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2342CA4D-2BA8-EBE0-07BD-D128B5D46719}"/>
                    </a:ext>
                  </a:extLst>
                </p:cNvPr>
                <p:cNvSpPr/>
                <p:nvPr/>
              </p:nvSpPr>
              <p:spPr>
                <a:xfrm>
                  <a:off x="13131262" y="-810697"/>
                  <a:ext cx="55147" cy="50155"/>
                </a:xfrm>
                <a:custGeom>
                  <a:avLst/>
                  <a:gdLst>
                    <a:gd name="connsiteX0" fmla="*/ 55147 w 55147"/>
                    <a:gd name="connsiteY0" fmla="*/ 48578 h 50155"/>
                    <a:gd name="connsiteX1" fmla="*/ 32287 w 55147"/>
                    <a:gd name="connsiteY1" fmla="*/ 49530 h 50155"/>
                    <a:gd name="connsiteX2" fmla="*/ 3712 w 55147"/>
                    <a:gd name="connsiteY2" fmla="*/ 0 h 50155"/>
                    <a:gd name="connsiteX3" fmla="*/ 55147 w 55147"/>
                    <a:gd name="connsiteY3" fmla="*/ 48578 h 5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7" h="50155">
                      <a:moveTo>
                        <a:pt x="55147" y="48578"/>
                      </a:moveTo>
                      <a:cubicBezTo>
                        <a:pt x="46575" y="50482"/>
                        <a:pt x="38955" y="50482"/>
                        <a:pt x="32287" y="49530"/>
                      </a:cubicBezTo>
                      <a:cubicBezTo>
                        <a:pt x="5617" y="44768"/>
                        <a:pt x="-6765" y="24765"/>
                        <a:pt x="3712" y="0"/>
                      </a:cubicBezTo>
                      <a:cubicBezTo>
                        <a:pt x="21810" y="4763"/>
                        <a:pt x="52290" y="20003"/>
                        <a:pt x="55147" y="48578"/>
                      </a:cubicBezTo>
                      <a:close/>
                    </a:path>
                  </a:pathLst>
                </a:custGeom>
                <a:solidFill>
                  <a:srgbClr val="FF77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A919F389-653A-329C-7570-8C09CD69AA67}"/>
                    </a:ext>
                  </a:extLst>
                </p:cNvPr>
                <p:cNvSpPr/>
                <p:nvPr/>
              </p:nvSpPr>
              <p:spPr>
                <a:xfrm>
                  <a:off x="13143547" y="-840224"/>
                  <a:ext cx="104775" cy="45530"/>
                </a:xfrm>
                <a:custGeom>
                  <a:avLst/>
                  <a:gdLst>
                    <a:gd name="connsiteX0" fmla="*/ 104775 w 104775"/>
                    <a:gd name="connsiteY0" fmla="*/ 24765 h 45530"/>
                    <a:gd name="connsiteX1" fmla="*/ 92393 w 104775"/>
                    <a:gd name="connsiteY1" fmla="*/ 43815 h 45530"/>
                    <a:gd name="connsiteX2" fmla="*/ 0 w 104775"/>
                    <a:gd name="connsiteY2" fmla="*/ 14288 h 45530"/>
                    <a:gd name="connsiteX3" fmla="*/ 12383 w 104775"/>
                    <a:gd name="connsiteY3" fmla="*/ 0 h 45530"/>
                    <a:gd name="connsiteX4" fmla="*/ 104775 w 104775"/>
                    <a:gd name="connsiteY4" fmla="*/ 24765 h 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45530">
                      <a:moveTo>
                        <a:pt x="104775" y="24765"/>
                      </a:moveTo>
                      <a:cubicBezTo>
                        <a:pt x="100965" y="31432"/>
                        <a:pt x="97155" y="38100"/>
                        <a:pt x="92393" y="43815"/>
                      </a:cubicBezTo>
                      <a:cubicBezTo>
                        <a:pt x="56198" y="52388"/>
                        <a:pt x="7620" y="26670"/>
                        <a:pt x="0" y="14288"/>
                      </a:cubicBezTo>
                      <a:cubicBezTo>
                        <a:pt x="2858" y="9525"/>
                        <a:pt x="7620" y="4763"/>
                        <a:pt x="12383" y="0"/>
                      </a:cubicBezTo>
                      <a:cubicBezTo>
                        <a:pt x="30480" y="18097"/>
                        <a:pt x="79058" y="33338"/>
                        <a:pt x="10477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EF7EDB4-F328-54FC-FAB9-DD796AEE0554}"/>
                    </a:ext>
                  </a:extLst>
                </p:cNvPr>
                <p:cNvSpPr/>
                <p:nvPr/>
              </p:nvSpPr>
              <p:spPr>
                <a:xfrm>
                  <a:off x="13134975" y="-826890"/>
                  <a:ext cx="100965" cy="63817"/>
                </a:xfrm>
                <a:custGeom>
                  <a:avLst/>
                  <a:gdLst>
                    <a:gd name="connsiteX0" fmla="*/ 8572 w 100965"/>
                    <a:gd name="connsiteY0" fmla="*/ 0 h 63817"/>
                    <a:gd name="connsiteX1" fmla="*/ 100965 w 100965"/>
                    <a:gd name="connsiteY1" fmla="*/ 29528 h 63817"/>
                    <a:gd name="connsiteX2" fmla="*/ 51435 w 100965"/>
                    <a:gd name="connsiteY2" fmla="*/ 63818 h 63817"/>
                    <a:gd name="connsiteX3" fmla="*/ 0 w 100965"/>
                    <a:gd name="connsiteY3" fmla="*/ 15240 h 63817"/>
                    <a:gd name="connsiteX4" fmla="*/ 8572 w 100965"/>
                    <a:gd name="connsiteY4" fmla="*/ 0 h 6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965" h="63817">
                      <a:moveTo>
                        <a:pt x="8572" y="0"/>
                      </a:moveTo>
                      <a:cubicBezTo>
                        <a:pt x="16192" y="12383"/>
                        <a:pt x="64770" y="39053"/>
                        <a:pt x="100965" y="29528"/>
                      </a:cubicBezTo>
                      <a:cubicBezTo>
                        <a:pt x="85725" y="49530"/>
                        <a:pt x="66675" y="60008"/>
                        <a:pt x="51435" y="63818"/>
                      </a:cubicBezTo>
                      <a:cubicBezTo>
                        <a:pt x="49530" y="35243"/>
                        <a:pt x="18097" y="20003"/>
                        <a:pt x="0" y="15240"/>
                      </a:cubicBezTo>
                      <a:cubicBezTo>
                        <a:pt x="1905" y="10478"/>
                        <a:pt x="4763" y="5715"/>
                        <a:pt x="8572" y="0"/>
                      </a:cubicBezTo>
                      <a:close/>
                    </a:path>
                  </a:pathLst>
                </a:custGeom>
                <a:solidFill>
                  <a:srgbClr val="A610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952AAAC-DC0E-C2B1-9EA0-C849109ADBB5}"/>
                  </a:ext>
                </a:extLst>
              </p:cNvPr>
              <p:cNvSpPr/>
              <p:nvPr/>
            </p:nvSpPr>
            <p:spPr>
              <a:xfrm>
                <a:off x="13474835" y="-944466"/>
                <a:ext cx="125555" cy="88582"/>
              </a:xfrm>
              <a:custGeom>
                <a:avLst/>
                <a:gdLst>
                  <a:gd name="connsiteX0" fmla="*/ 44593 w 125555"/>
                  <a:gd name="connsiteY0" fmla="*/ 88582 h 88582"/>
                  <a:gd name="connsiteX1" fmla="*/ 36020 w 125555"/>
                  <a:gd name="connsiteY1" fmla="*/ 87630 h 88582"/>
                  <a:gd name="connsiteX2" fmla="*/ 1730 w 125555"/>
                  <a:gd name="connsiteY2" fmla="*/ 61913 h 88582"/>
                  <a:gd name="connsiteX3" fmla="*/ 25543 w 125555"/>
                  <a:gd name="connsiteY3" fmla="*/ 952 h 88582"/>
                  <a:gd name="connsiteX4" fmla="*/ 28400 w 125555"/>
                  <a:gd name="connsiteY4" fmla="*/ 0 h 88582"/>
                  <a:gd name="connsiteX5" fmla="*/ 28400 w 125555"/>
                  <a:gd name="connsiteY5" fmla="*/ 0 h 88582"/>
                  <a:gd name="connsiteX6" fmla="*/ 31257 w 125555"/>
                  <a:gd name="connsiteY6" fmla="*/ 952 h 88582"/>
                  <a:gd name="connsiteX7" fmla="*/ 102695 w 125555"/>
                  <a:gd name="connsiteY7" fmla="*/ 27622 h 88582"/>
                  <a:gd name="connsiteX8" fmla="*/ 119840 w 125555"/>
                  <a:gd name="connsiteY8" fmla="*/ 24765 h 88582"/>
                  <a:gd name="connsiteX9" fmla="*/ 124603 w 125555"/>
                  <a:gd name="connsiteY9" fmla="*/ 25718 h 88582"/>
                  <a:gd name="connsiteX10" fmla="*/ 125555 w 125555"/>
                  <a:gd name="connsiteY10" fmla="*/ 30480 h 88582"/>
                  <a:gd name="connsiteX11" fmla="*/ 44593 w 125555"/>
                  <a:gd name="connsiteY11" fmla="*/ 88582 h 88582"/>
                  <a:gd name="connsiteX12" fmla="*/ 29353 w 125555"/>
                  <a:gd name="connsiteY12" fmla="*/ 10477 h 88582"/>
                  <a:gd name="connsiteX13" fmla="*/ 10303 w 125555"/>
                  <a:gd name="connsiteY13" fmla="*/ 60007 h 88582"/>
                  <a:gd name="connsiteX14" fmla="*/ 37925 w 125555"/>
                  <a:gd name="connsiteY14" fmla="*/ 80010 h 88582"/>
                  <a:gd name="connsiteX15" fmla="*/ 113173 w 125555"/>
                  <a:gd name="connsiteY15" fmla="*/ 36195 h 88582"/>
                  <a:gd name="connsiteX16" fmla="*/ 103648 w 125555"/>
                  <a:gd name="connsiteY16" fmla="*/ 37147 h 88582"/>
                  <a:gd name="connsiteX17" fmla="*/ 29353 w 125555"/>
                  <a:gd name="connsiteY17" fmla="*/ 10477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555" h="88582">
                    <a:moveTo>
                      <a:pt x="44593" y="88582"/>
                    </a:moveTo>
                    <a:cubicBezTo>
                      <a:pt x="41735" y="88582"/>
                      <a:pt x="38878" y="88582"/>
                      <a:pt x="36020" y="87630"/>
                    </a:cubicBezTo>
                    <a:cubicBezTo>
                      <a:pt x="18875" y="84772"/>
                      <a:pt x="6493" y="75247"/>
                      <a:pt x="1730" y="61913"/>
                    </a:cubicBezTo>
                    <a:cubicBezTo>
                      <a:pt x="-3985" y="43815"/>
                      <a:pt x="4588" y="21907"/>
                      <a:pt x="25543" y="952"/>
                    </a:cubicBezTo>
                    <a:cubicBezTo>
                      <a:pt x="26495" y="0"/>
                      <a:pt x="27448" y="0"/>
                      <a:pt x="28400" y="0"/>
                    </a:cubicBezTo>
                    <a:lnTo>
                      <a:pt x="28400" y="0"/>
                    </a:lnTo>
                    <a:cubicBezTo>
                      <a:pt x="29353" y="0"/>
                      <a:pt x="30305" y="0"/>
                      <a:pt x="31257" y="952"/>
                    </a:cubicBezTo>
                    <a:cubicBezTo>
                      <a:pt x="45545" y="15240"/>
                      <a:pt x="77930" y="27622"/>
                      <a:pt x="102695" y="27622"/>
                    </a:cubicBezTo>
                    <a:cubicBezTo>
                      <a:pt x="109363" y="27622"/>
                      <a:pt x="115078" y="26670"/>
                      <a:pt x="119840" y="24765"/>
                    </a:cubicBezTo>
                    <a:cubicBezTo>
                      <a:pt x="121745" y="23813"/>
                      <a:pt x="123650" y="24765"/>
                      <a:pt x="124603" y="25718"/>
                    </a:cubicBezTo>
                    <a:cubicBezTo>
                      <a:pt x="125555" y="26670"/>
                      <a:pt x="125555" y="28575"/>
                      <a:pt x="125555" y="30480"/>
                    </a:cubicBezTo>
                    <a:cubicBezTo>
                      <a:pt x="102695" y="73343"/>
                      <a:pt x="69357" y="88582"/>
                      <a:pt x="44593" y="88582"/>
                    </a:cubicBezTo>
                    <a:close/>
                    <a:moveTo>
                      <a:pt x="29353" y="10477"/>
                    </a:moveTo>
                    <a:cubicBezTo>
                      <a:pt x="12207" y="28575"/>
                      <a:pt x="5540" y="45720"/>
                      <a:pt x="10303" y="60007"/>
                    </a:cubicBezTo>
                    <a:cubicBezTo>
                      <a:pt x="14113" y="70485"/>
                      <a:pt x="23638" y="77152"/>
                      <a:pt x="37925" y="80010"/>
                    </a:cubicBezTo>
                    <a:cubicBezTo>
                      <a:pt x="57928" y="83820"/>
                      <a:pt x="90313" y="72390"/>
                      <a:pt x="113173" y="36195"/>
                    </a:cubicBezTo>
                    <a:cubicBezTo>
                      <a:pt x="110315" y="36195"/>
                      <a:pt x="106505" y="37147"/>
                      <a:pt x="103648" y="37147"/>
                    </a:cubicBezTo>
                    <a:cubicBezTo>
                      <a:pt x="77930" y="36195"/>
                      <a:pt x="46498" y="24765"/>
                      <a:pt x="29353" y="10477"/>
                    </a:cubicBezTo>
                    <a:close/>
                  </a:path>
                </a:pathLst>
              </a:custGeom>
              <a:solidFill>
                <a:srgbClr val="8006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back-to-school-163151">
            <a:hlinkClick r:id="" action="ppaction://media"/>
            <a:extLst>
              <a:ext uri="{FF2B5EF4-FFF2-40B4-BE49-F238E27FC236}">
                <a16:creationId xmlns:a16="http://schemas.microsoft.com/office/drawing/2014/main" id="{F52D3065-5CBF-F20D-F109-3EA5F2A5A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47146" y="-611783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E11AC-C286-6068-D8DB-AB737CD385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7121" y="0"/>
            <a:ext cx="983979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4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6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6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64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6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8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8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0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8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510</Words>
  <Application>Microsoft Office PowerPoint</Application>
  <PresentationFormat>Widescreen</PresentationFormat>
  <Paragraphs>49</Paragraphs>
  <Slides>14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dai</vt:lpstr>
      <vt:lpstr>#9Slide02 Tieu de dai</vt:lpstr>
      <vt:lpstr>#9Slide07 Itim</vt:lpstr>
      <vt:lpstr>Arial</vt:lpstr>
      <vt:lpstr>Calibri</vt:lpstr>
      <vt:lpstr>Calibri Light</vt:lpstr>
      <vt:lpstr>Cambria</vt:lpstr>
      <vt:lpstr>Mali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80</cp:revision>
  <dcterms:created xsi:type="dcterms:W3CDTF">2024-10-11T14:48:55Z</dcterms:created>
  <dcterms:modified xsi:type="dcterms:W3CDTF">2025-05-07T03:18:49Z</dcterms:modified>
</cp:coreProperties>
</file>