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699" r:id="rId4"/>
  </p:sldMasterIdLst>
  <p:notesMasterIdLst>
    <p:notesMasterId r:id="rId18"/>
  </p:notesMasterIdLst>
  <p:sldIdLst>
    <p:sldId id="297" r:id="rId5"/>
    <p:sldId id="348" r:id="rId6"/>
    <p:sldId id="310" r:id="rId7"/>
    <p:sldId id="349" r:id="rId8"/>
    <p:sldId id="261" r:id="rId9"/>
    <p:sldId id="263" r:id="rId10"/>
    <p:sldId id="265" r:id="rId11"/>
    <p:sldId id="267" r:id="rId12"/>
    <p:sldId id="271" r:id="rId13"/>
    <p:sldId id="317" r:id="rId14"/>
    <p:sldId id="313" r:id="rId15"/>
    <p:sldId id="351" r:id="rId16"/>
    <p:sldId id="31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C43A9-2F4C-41FE-BAA1-068888103A83}"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F734D-E192-4D8D-9071-403D9235B640}" type="slidenum">
              <a:rPr lang="en-US" smtClean="0"/>
              <a:t>‹#›</a:t>
            </a:fld>
            <a:endParaRPr lang="en-US"/>
          </a:p>
        </p:txBody>
      </p:sp>
    </p:spTree>
    <p:extLst>
      <p:ext uri="{BB962C8B-B14F-4D97-AF65-F5344CB8AC3E}">
        <p14:creationId xmlns:p14="http://schemas.microsoft.com/office/powerpoint/2010/main" val="171043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next </a:t>
            </a:r>
            <a:r>
              <a:rPr lang="en-US" dirty="0" err="1"/>
              <a:t>đến</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B8BF734D-E192-4D8D-9071-403D9235B640}" type="slidenum">
              <a:rPr lang="en-US" smtClean="0"/>
              <a:t>4</a:t>
            </a:fld>
            <a:endParaRPr lang="en-US"/>
          </a:p>
        </p:txBody>
      </p:sp>
    </p:spTree>
    <p:extLst>
      <p:ext uri="{BB962C8B-B14F-4D97-AF65-F5344CB8AC3E}">
        <p14:creationId xmlns:p14="http://schemas.microsoft.com/office/powerpoint/2010/main" val="3239509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5/27/2025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74625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5/27/2025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99745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5/27/2025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632819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5/27/2025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004162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46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7475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1B0A-E32E-D38D-449B-6F02EC489D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E03D1-013E-0087-DAC0-A9CB443A32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F467-5145-8C13-8045-0BB2D358317F}"/>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5" name="Footer Placeholder 4">
            <a:extLst>
              <a:ext uri="{FF2B5EF4-FFF2-40B4-BE49-F238E27FC236}">
                <a16:creationId xmlns:a16="http://schemas.microsoft.com/office/drawing/2014/main" id="{643F971B-4581-2EBD-AFC3-206BE5133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D4C40B-A6EA-E751-7AEB-9FB8437F105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849203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C6B8-7CAC-8B16-DBBD-61E81FCA59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5B651B-7116-09E8-6695-417834980AF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18A4D-4492-E0CC-C46B-28A8709ED98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5" name="Footer Placeholder 4">
            <a:extLst>
              <a:ext uri="{FF2B5EF4-FFF2-40B4-BE49-F238E27FC236}">
                <a16:creationId xmlns:a16="http://schemas.microsoft.com/office/drawing/2014/main" id="{ADBFD50F-0594-F268-FC32-D2013094C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1B9001-8560-4DF1-8AA8-CD08D611A40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623909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D78-50DC-8E19-C360-502E4F44B2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CDBB54-EA68-97B0-03FA-455570842F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A1A76-DDCC-9A44-A41D-844F557CFEC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5" name="Footer Placeholder 4">
            <a:extLst>
              <a:ext uri="{FF2B5EF4-FFF2-40B4-BE49-F238E27FC236}">
                <a16:creationId xmlns:a16="http://schemas.microsoft.com/office/drawing/2014/main" id="{89AF54BF-C5E9-9121-6B84-763EA47C1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730FD0-42EA-C0B5-BF68-4AB31FEF9FD6}"/>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28520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4053-CAEB-E179-5EB3-753178BB8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A33E28-841C-07DB-3128-54C6222490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C6F14-7D6A-B59E-C046-CB40450772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39232-63B3-1D2E-CA2A-5CA016643662}"/>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6" name="Footer Placeholder 5">
            <a:extLst>
              <a:ext uri="{FF2B5EF4-FFF2-40B4-BE49-F238E27FC236}">
                <a16:creationId xmlns:a16="http://schemas.microsoft.com/office/drawing/2014/main" id="{995B9E70-C99B-ECFE-385C-73C2C7D7A6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0159C0-D28D-5418-2CC4-A654109E1F95}"/>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931058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8488-E247-17BB-8AF3-3806ED5FBA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A93F7D-4497-38F8-25AA-A0ABFBDA89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37783-B135-F678-11DC-39BC784747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2EB39-64D5-AD0C-41A8-B9CC9080B4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72410-94C1-E103-ABB0-9AF531F757F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2C58C8-5C76-B7BB-4E87-7E878184D7C5}"/>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8" name="Footer Placeholder 7">
            <a:extLst>
              <a:ext uri="{FF2B5EF4-FFF2-40B4-BE49-F238E27FC236}">
                <a16:creationId xmlns:a16="http://schemas.microsoft.com/office/drawing/2014/main" id="{39F2227A-2ACA-B2E7-B539-B445D35A81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ED3E37-688F-748B-CC74-DA21D0BEF382}"/>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4802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5/27/2025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0406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6796-5531-3990-8B87-F4EFE78CF8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81265E-BE85-CC88-41FD-03C954613A0C}"/>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4" name="Footer Placeholder 3">
            <a:extLst>
              <a:ext uri="{FF2B5EF4-FFF2-40B4-BE49-F238E27FC236}">
                <a16:creationId xmlns:a16="http://schemas.microsoft.com/office/drawing/2014/main" id="{0D763294-D744-DC74-0E59-8001F6285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0B6539-EBED-2802-6373-A973E5703E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921536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D4B92-5AB5-2D20-94E3-4C762FB4834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3" name="Footer Placeholder 2">
            <a:extLst>
              <a:ext uri="{FF2B5EF4-FFF2-40B4-BE49-F238E27FC236}">
                <a16:creationId xmlns:a16="http://schemas.microsoft.com/office/drawing/2014/main" id="{84BFF7A5-7A63-93EC-AD53-D2567E296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5A02F79-7EB4-F138-6E88-4AD17AE9987A}"/>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77351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1AB1-E253-B6AB-F5C8-A892BC406D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9883C-080F-AFAC-DEE3-1CE7390ABF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4D0EF-5903-321F-060E-72AF3894B2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F54E8-6551-12A3-B286-1FAB50FEC6CB}"/>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6" name="Footer Placeholder 5">
            <a:extLst>
              <a:ext uri="{FF2B5EF4-FFF2-40B4-BE49-F238E27FC236}">
                <a16:creationId xmlns:a16="http://schemas.microsoft.com/office/drawing/2014/main" id="{B2264BCE-B58C-4A63-588A-ABEF77422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AFA6CD-D289-EFE1-DC48-D8FF7FF456EF}"/>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343904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C17-D6BA-E963-AE2E-8DC2681F77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1D591-6294-FB1A-80A0-07DAFB56DA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F8A03-04DB-0083-8ABE-779113D0EE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8B2FF-6AED-75BB-D959-63EFFEEF9C4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6" name="Footer Placeholder 5">
            <a:extLst>
              <a:ext uri="{FF2B5EF4-FFF2-40B4-BE49-F238E27FC236}">
                <a16:creationId xmlns:a16="http://schemas.microsoft.com/office/drawing/2014/main" id="{69A0E711-FE41-D8F1-48DC-73053E86E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A54443-6BD5-C3EE-7C7D-FFEE9600738E}"/>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972702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A2E3-EFBE-4290-584F-1ED9C60FB9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22186-D07C-452B-C8B1-9F343C02919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6CCC2-BAED-361A-24C5-9E55FA690BB6}"/>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5" name="Footer Placeholder 4">
            <a:extLst>
              <a:ext uri="{FF2B5EF4-FFF2-40B4-BE49-F238E27FC236}">
                <a16:creationId xmlns:a16="http://schemas.microsoft.com/office/drawing/2014/main" id="{B479A533-5AED-66F0-01A9-16A8246F6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22A7B1-5BA3-CDE1-CD8D-9607D73E841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608198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19EA4-5171-5C0E-1D02-4F05D4188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98512-167F-1630-3E91-334D0DE4AF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44E6E-6676-B91C-1E4C-0A33D899F897}"/>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5/27/2025</a:t>
            </a:fld>
            <a:endParaRPr lang="en-US"/>
          </a:p>
        </p:txBody>
      </p:sp>
      <p:sp>
        <p:nvSpPr>
          <p:cNvPr id="5" name="Footer Placeholder 4">
            <a:extLst>
              <a:ext uri="{FF2B5EF4-FFF2-40B4-BE49-F238E27FC236}">
                <a16:creationId xmlns:a16="http://schemas.microsoft.com/office/drawing/2014/main" id="{3681D746-D355-1A7A-8CC0-DFC94E11DA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9F502F-0964-C3B6-F9F0-83130D2FD2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508493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666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594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8959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715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5/27/2025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482402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654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270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9960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1604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9197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2819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269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64967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59647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1707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5/27/2025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807914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20948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515897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45305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56335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80974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18360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91596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5/27/2025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69958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5/27/2025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3548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5/27/2025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37346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5/27/2025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577732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75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5/27/2025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6365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312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61296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7943421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5/27/2025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152125492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3.xml"/><Relationship Id="rId6" Type="http://schemas.openxmlformats.org/officeDocument/2006/relationships/image" Target="../media/image26.png"/><Relationship Id="rId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4.jpe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43.xml"/><Relationship Id="rId6" Type="http://schemas.openxmlformats.org/officeDocument/2006/relationships/image" Target="../media/image31.jpeg"/><Relationship Id="rId5" Type="http://schemas.microsoft.com/office/2007/relationships/hdphoto" Target="../media/hdphoto3.wdp"/><Relationship Id="rId4" Type="http://schemas.openxmlformats.org/officeDocument/2006/relationships/image" Target="../media/image30.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2.xml"/><Relationship Id="rId7" Type="http://schemas.openxmlformats.org/officeDocument/2006/relationships/image" Target="../media/image13.png"/><Relationship Id="rId12" Type="http://schemas.openxmlformats.org/officeDocument/2006/relationships/image" Target="../media/image59.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audio" Target="../media/audio1.wav"/><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57.svg"/></Relationships>
</file>

<file path=ppt/slides/_rels/slide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57.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57.sv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57.sv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1.sv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1.sv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16" name="Picture 15">
            <a:extLst>
              <a:ext uri="{FF2B5EF4-FFF2-40B4-BE49-F238E27FC236}">
                <a16:creationId xmlns:a16="http://schemas.microsoft.com/office/drawing/2014/main" id="{543C23B5-1CA2-4026-A9A0-892C8A3D0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9275" y="1480011"/>
            <a:ext cx="754869" cy="100052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2" name="Picture 1">
            <a:extLst>
              <a:ext uri="{FF2B5EF4-FFF2-40B4-BE49-F238E27FC236}">
                <a16:creationId xmlns:a16="http://schemas.microsoft.com/office/drawing/2014/main" id="{B9DE33A2-8E8F-1047-8F3A-CB9C4610783F}"/>
              </a:ext>
            </a:extLst>
          </p:cNvPr>
          <p:cNvPicPr>
            <a:picLocks noChangeAspect="1"/>
          </p:cNvPicPr>
          <p:nvPr/>
        </p:nvPicPr>
        <p:blipFill>
          <a:blip r:embed="rId7"/>
          <a:stretch>
            <a:fillRect/>
          </a:stretch>
        </p:blipFill>
        <p:spPr>
          <a:xfrm>
            <a:off x="4634386" y="514350"/>
            <a:ext cx="3283647" cy="1574719"/>
          </a:xfrm>
          <a:prstGeom prst="rect">
            <a:avLst/>
          </a:prstGeom>
        </p:spPr>
      </p:pic>
      <p:pic>
        <p:nvPicPr>
          <p:cNvPr id="5" name="Picture 4">
            <a:extLst>
              <a:ext uri="{FF2B5EF4-FFF2-40B4-BE49-F238E27FC236}">
                <a16:creationId xmlns:a16="http://schemas.microsoft.com/office/drawing/2014/main" id="{8ACB976E-5DC6-FEB0-C4C1-6084ABED1802}"/>
              </a:ext>
            </a:extLst>
          </p:cNvPr>
          <p:cNvPicPr>
            <a:picLocks noChangeAspect="1"/>
          </p:cNvPicPr>
          <p:nvPr/>
        </p:nvPicPr>
        <p:blipFill>
          <a:blip r:embed="rId8"/>
          <a:stretch>
            <a:fillRect/>
          </a:stretch>
        </p:blipFill>
        <p:spPr>
          <a:xfrm>
            <a:off x="2959323" y="2010023"/>
            <a:ext cx="6578154" cy="3066554"/>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3234553" y="1692066"/>
            <a:ext cx="2312008" cy="1407783"/>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40" name="Group 39">
            <a:extLst>
              <a:ext uri="{FF2B5EF4-FFF2-40B4-BE49-F238E27FC236}">
                <a16:creationId xmlns:a16="http://schemas.microsoft.com/office/drawing/2014/main" id="{1A0E0AED-FD93-46AC-8866-5899E259C0FE}"/>
              </a:ext>
            </a:extLst>
          </p:cNvPr>
          <p:cNvGrpSpPr/>
          <p:nvPr/>
        </p:nvGrpSpPr>
        <p:grpSpPr>
          <a:xfrm>
            <a:off x="175735" y="304648"/>
            <a:ext cx="6666192" cy="1457052"/>
            <a:chOff x="2677382" y="2601792"/>
            <a:chExt cx="6666192" cy="1457052"/>
          </a:xfrm>
        </p:grpSpPr>
        <p:sp>
          <p:nvSpPr>
            <p:cNvPr id="42" name="TextBox 41">
              <a:extLst>
                <a:ext uri="{FF2B5EF4-FFF2-40B4-BE49-F238E27FC236}">
                  <a16:creationId xmlns:a16="http://schemas.microsoft.com/office/drawing/2014/main" id="{B3C404BF-1757-4736-92E7-7B35F1373687}"/>
                </a:ext>
              </a:extLst>
            </p:cNvPr>
            <p:cNvSpPr txBox="1"/>
            <p:nvPr/>
          </p:nvSpPr>
          <p:spPr>
            <a:xfrm>
              <a:off x="2693997" y="2601792"/>
              <a:ext cx="6649577"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Phóng viên nhí</a:t>
              </a:r>
            </a:p>
          </p:txBody>
        </p:sp>
        <p:sp>
          <p:nvSpPr>
            <p:cNvPr id="44" name="TextBox 43">
              <a:extLst>
                <a:ext uri="{FF2B5EF4-FFF2-40B4-BE49-F238E27FC236}">
                  <a16:creationId xmlns:a16="http://schemas.microsoft.com/office/drawing/2014/main" id="{AD9FB9C1-50C0-449B-A1A5-BEA3531323AF}"/>
                </a:ext>
              </a:extLst>
            </p:cNvPr>
            <p:cNvSpPr txBox="1"/>
            <p:nvPr/>
          </p:nvSpPr>
          <p:spPr>
            <a:xfrm>
              <a:off x="2677382" y="2612294"/>
              <a:ext cx="6649577"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Phóng viên nhí</a:t>
              </a:r>
            </a:p>
          </p:txBody>
        </p:sp>
      </p:grpSp>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5">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273446" y="1907909"/>
              <a:ext cx="4975766" cy="3539430"/>
            </a:xfrm>
            <a:prstGeom prst="rect">
              <a:avLst/>
            </a:prstGeom>
            <a:noFill/>
          </p:spPr>
          <p:txBody>
            <a:bodyPr wrap="square" rtlCol="0">
              <a:spAutoFit/>
            </a:bodyPr>
            <a:lstStyle/>
            <a:p>
              <a:pPr algn="ct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đóng vai phóng viên báo đến phỏng vấn về kiến thức cách phòng, phòng tránh xâm hại, nêu cách tiết kiệm tiền  của bản thân.</a:t>
              </a:r>
              <a:endParaRPr lang="en-US" sz="3200" dirty="0">
                <a:effectLst/>
                <a:latin typeface="Cambria" panose="02040503050406030204" pitchFamily="18" charset="0"/>
                <a:ea typeface="Cambria" panose="02040503050406030204" pitchFamily="18" charset="0"/>
              </a:endParaRPr>
            </a:p>
            <a:p>
              <a:pPr algn="ctr"/>
              <a:endParaRPr lang="en-US" sz="3200" dirty="0">
                <a:effectLst/>
                <a:latin typeface="Cambria" panose="02040503050406030204" pitchFamily="18" charset="0"/>
                <a:ea typeface="Cambria" panose="02040503050406030204" pitchFamily="18"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162046" y="829003"/>
            <a:ext cx="2158973" cy="4815079"/>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2589240" y="1139496"/>
            <a:ext cx="1933614" cy="1216102"/>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5" name="Picture 44">
            <a:extLst>
              <a:ext uri="{FF2B5EF4-FFF2-40B4-BE49-F238E27FC236}">
                <a16:creationId xmlns:a16="http://schemas.microsoft.com/office/drawing/2014/main" id="{6174F729-EC39-4410-9D84-1F9CB851BE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9520295" y="934224"/>
            <a:ext cx="2646459" cy="2646459"/>
          </a:xfrm>
          <a:prstGeom prst="rect">
            <a:avLst/>
          </a:prstGeom>
        </p:spPr>
      </p:pic>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9856" t="2811" r="31733" b="3357"/>
          <a:stretch/>
        </p:blipFill>
        <p:spPr>
          <a:xfrm>
            <a:off x="4690108" y="1025151"/>
            <a:ext cx="723171" cy="2028995"/>
          </a:xfrm>
          <a:prstGeom prst="rect">
            <a:avLst/>
          </a:prstGeom>
          <a:effectLst>
            <a:innerShdw blurRad="63500" dist="50800" dir="13500000">
              <a:prstClr val="black">
                <a:alpha val="50000"/>
              </a:prstClr>
            </a:innerShdw>
          </a:effectLst>
        </p:spPr>
      </p:pic>
      <p:pic>
        <p:nvPicPr>
          <p:cNvPr id="1034" name="Picture 10" descr="Kitchen cabinet Vectors &amp; Illustrations for Free Download | Freepik">
            <a:extLst>
              <a:ext uri="{FF2B5EF4-FFF2-40B4-BE49-F238E27FC236}">
                <a16:creationId xmlns:a16="http://schemas.microsoft.com/office/drawing/2014/main" id="{F72125DC-5D40-4DFC-9D58-841282CDBB3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9036971" y="4570428"/>
            <a:ext cx="2979211" cy="182406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8796A8-125E-499B-8F1A-4D4DD30C9FF5}"/>
              </a:ext>
            </a:extLst>
          </p:cNvPr>
          <p:cNvGrpSpPr/>
          <p:nvPr/>
        </p:nvGrpSpPr>
        <p:grpSpPr>
          <a:xfrm>
            <a:off x="1520025" y="-61709"/>
            <a:ext cx="8706609" cy="6090705"/>
            <a:chOff x="1520025" y="-61709"/>
            <a:chExt cx="8706609" cy="6090705"/>
          </a:xfrm>
        </p:grpSpPr>
        <p:pic>
          <p:nvPicPr>
            <p:cNvPr id="13" name="Picture 12">
              <a:extLst>
                <a:ext uri="{FF2B5EF4-FFF2-40B4-BE49-F238E27FC236}">
                  <a16:creationId xmlns:a16="http://schemas.microsoft.com/office/drawing/2014/main" id="{64FB0BDF-6616-490F-BC5E-933E4CF62E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0025" y="-61709"/>
              <a:ext cx="8706609" cy="6090705"/>
            </a:xfrm>
            <a:prstGeom prst="rect">
              <a:avLst/>
            </a:prstGeom>
          </p:spPr>
        </p:pic>
        <p:sp>
          <p:nvSpPr>
            <p:cNvPr id="33" name="TextBox 32">
              <a:extLst>
                <a:ext uri="{FF2B5EF4-FFF2-40B4-BE49-F238E27FC236}">
                  <a16:creationId xmlns:a16="http://schemas.microsoft.com/office/drawing/2014/main" id="{1AB8175C-0889-47E9-87CC-D88185C7FB3D}"/>
                </a:ext>
              </a:extLst>
            </p:cNvPr>
            <p:cNvSpPr txBox="1"/>
            <p:nvPr/>
          </p:nvSpPr>
          <p:spPr>
            <a:xfrm>
              <a:off x="3173752" y="2231176"/>
              <a:ext cx="6176876" cy="2554545"/>
            </a:xfrm>
            <a:prstGeom prst="rect">
              <a:avLst/>
            </a:prstGeom>
            <a:noFill/>
          </p:spPr>
          <p:txBody>
            <a:bodyPr wrap="square" rtlCol="0">
              <a:spAutoFit/>
            </a:bodyPr>
            <a:lstStyle/>
            <a:p>
              <a:pPr marL="0" marR="0" algn="ctr">
                <a:spcBef>
                  <a:spcPts val="0"/>
                </a:spcBef>
                <a:spcAft>
                  <a:spcPts val="0"/>
                </a:spcAft>
              </a:pPr>
              <a:r>
                <a:rPr lang="nl-NL" sz="4000" b="1" dirty="0">
                  <a:solidFill>
                    <a:srgbClr val="002060"/>
                  </a:solidFill>
                  <a:ea typeface="Times New Roman" panose="02020603050405020304" pitchFamily="18" charset="0"/>
                </a:rPr>
                <a:t>Mỗi chúng ta cần biết cách phong tránh khi bị xâm hại và  tiết kiệm tiền sử dụng  tiền hợp lí.</a:t>
              </a:r>
              <a:endParaRPr lang="en-US" sz="4000" b="1"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50300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9">
            <a:extLst>
              <a:ext uri="{FF2B5EF4-FFF2-40B4-BE49-F238E27FC236}">
                <a16:creationId xmlns:a16="http://schemas.microsoft.com/office/drawing/2014/main" id="{733B4A45-4CC4-AC0A-995E-7465B7BD323A}"/>
              </a:ext>
            </a:extLst>
          </p:cNvPr>
          <p:cNvSpPr/>
          <p:nvPr/>
        </p:nvSpPr>
        <p:spPr>
          <a:xfrm>
            <a:off x="295275" y="342519"/>
            <a:ext cx="11601450" cy="6172962"/>
          </a:xfrm>
          <a:custGeom>
            <a:avLst/>
            <a:gdLst>
              <a:gd name="connsiteX0" fmla="*/ 0 w 11601450"/>
              <a:gd name="connsiteY0" fmla="*/ 315006 h 6172962"/>
              <a:gd name="connsiteX1" fmla="*/ 315006 w 11601450"/>
              <a:gd name="connsiteY1" fmla="*/ 0 h 6172962"/>
              <a:gd name="connsiteX2" fmla="*/ 1000721 w 11601450"/>
              <a:gd name="connsiteY2" fmla="*/ 0 h 6172962"/>
              <a:gd name="connsiteX3" fmla="*/ 1357293 w 11601450"/>
              <a:gd name="connsiteY3" fmla="*/ 0 h 6172962"/>
              <a:gd name="connsiteX4" fmla="*/ 1933293 w 11601450"/>
              <a:gd name="connsiteY4" fmla="*/ 0 h 6172962"/>
              <a:gd name="connsiteX5" fmla="*/ 2838437 w 11601450"/>
              <a:gd name="connsiteY5" fmla="*/ 0 h 6172962"/>
              <a:gd name="connsiteX6" fmla="*/ 3195008 w 11601450"/>
              <a:gd name="connsiteY6" fmla="*/ 0 h 6172962"/>
              <a:gd name="connsiteX7" fmla="*/ 3551580 w 11601450"/>
              <a:gd name="connsiteY7" fmla="*/ 0 h 6172962"/>
              <a:gd name="connsiteX8" fmla="*/ 4017866 w 11601450"/>
              <a:gd name="connsiteY8" fmla="*/ 0 h 6172962"/>
              <a:gd name="connsiteX9" fmla="*/ 4703581 w 11601450"/>
              <a:gd name="connsiteY9" fmla="*/ 0 h 6172962"/>
              <a:gd name="connsiteX10" fmla="*/ 5279582 w 11601450"/>
              <a:gd name="connsiteY10" fmla="*/ 0 h 6172962"/>
              <a:gd name="connsiteX11" fmla="*/ 5965297 w 11601450"/>
              <a:gd name="connsiteY11" fmla="*/ 0 h 6172962"/>
              <a:gd name="connsiteX12" fmla="*/ 6760726 w 11601450"/>
              <a:gd name="connsiteY12" fmla="*/ 0 h 6172962"/>
              <a:gd name="connsiteX13" fmla="*/ 7556155 w 11601450"/>
              <a:gd name="connsiteY13" fmla="*/ 0 h 6172962"/>
              <a:gd name="connsiteX14" fmla="*/ 8132156 w 11601450"/>
              <a:gd name="connsiteY14" fmla="*/ 0 h 6172962"/>
              <a:gd name="connsiteX15" fmla="*/ 8927585 w 11601450"/>
              <a:gd name="connsiteY15" fmla="*/ 0 h 6172962"/>
              <a:gd name="connsiteX16" fmla="*/ 9832728 w 11601450"/>
              <a:gd name="connsiteY16" fmla="*/ 0 h 6172962"/>
              <a:gd name="connsiteX17" fmla="*/ 11286444 w 11601450"/>
              <a:gd name="connsiteY17" fmla="*/ 0 h 6172962"/>
              <a:gd name="connsiteX18" fmla="*/ 11601450 w 11601450"/>
              <a:gd name="connsiteY18" fmla="*/ 315006 h 6172962"/>
              <a:gd name="connsiteX19" fmla="*/ 11601450 w 11601450"/>
              <a:gd name="connsiteY19" fmla="*/ 952445 h 6172962"/>
              <a:gd name="connsiteX20" fmla="*/ 11601450 w 11601450"/>
              <a:gd name="connsiteY20" fmla="*/ 1534455 h 6172962"/>
              <a:gd name="connsiteX21" fmla="*/ 11601450 w 11601450"/>
              <a:gd name="connsiteY21" fmla="*/ 2061035 h 6172962"/>
              <a:gd name="connsiteX22" fmla="*/ 11601450 w 11601450"/>
              <a:gd name="connsiteY22" fmla="*/ 2864763 h 6172962"/>
              <a:gd name="connsiteX23" fmla="*/ 11601450 w 11601450"/>
              <a:gd name="connsiteY23" fmla="*/ 3668491 h 6172962"/>
              <a:gd name="connsiteX24" fmla="*/ 11601450 w 11601450"/>
              <a:gd name="connsiteY24" fmla="*/ 4472219 h 6172962"/>
              <a:gd name="connsiteX25" fmla="*/ 11601450 w 11601450"/>
              <a:gd name="connsiteY25" fmla="*/ 5054228 h 6172962"/>
              <a:gd name="connsiteX26" fmla="*/ 11601450 w 11601450"/>
              <a:gd name="connsiteY26" fmla="*/ 5857956 h 6172962"/>
              <a:gd name="connsiteX27" fmla="*/ 11286444 w 11601450"/>
              <a:gd name="connsiteY27" fmla="*/ 6172962 h 6172962"/>
              <a:gd name="connsiteX28" fmla="*/ 10600729 w 11601450"/>
              <a:gd name="connsiteY28" fmla="*/ 6172962 h 6172962"/>
              <a:gd name="connsiteX29" fmla="*/ 10244157 w 11601450"/>
              <a:gd name="connsiteY29" fmla="*/ 6172962 h 6172962"/>
              <a:gd name="connsiteX30" fmla="*/ 9668157 w 11601450"/>
              <a:gd name="connsiteY30" fmla="*/ 6172962 h 6172962"/>
              <a:gd name="connsiteX31" fmla="*/ 8872728 w 11601450"/>
              <a:gd name="connsiteY31" fmla="*/ 6172962 h 6172962"/>
              <a:gd name="connsiteX32" fmla="*/ 8187013 w 11601450"/>
              <a:gd name="connsiteY32" fmla="*/ 6172962 h 6172962"/>
              <a:gd name="connsiteX33" fmla="*/ 7391584 w 11601450"/>
              <a:gd name="connsiteY33" fmla="*/ 6172962 h 6172962"/>
              <a:gd name="connsiteX34" fmla="*/ 6596154 w 11601450"/>
              <a:gd name="connsiteY34" fmla="*/ 6172962 h 6172962"/>
              <a:gd name="connsiteX35" fmla="*/ 5691011 w 11601450"/>
              <a:gd name="connsiteY35" fmla="*/ 6172962 h 6172962"/>
              <a:gd name="connsiteX36" fmla="*/ 4785867 w 11601450"/>
              <a:gd name="connsiteY36" fmla="*/ 6172962 h 6172962"/>
              <a:gd name="connsiteX37" fmla="*/ 4209866 w 11601450"/>
              <a:gd name="connsiteY37" fmla="*/ 6172962 h 6172962"/>
              <a:gd name="connsiteX38" fmla="*/ 3304723 w 11601450"/>
              <a:gd name="connsiteY38" fmla="*/ 6172962 h 6172962"/>
              <a:gd name="connsiteX39" fmla="*/ 2728722 w 11601450"/>
              <a:gd name="connsiteY39" fmla="*/ 6172962 h 6172962"/>
              <a:gd name="connsiteX40" fmla="*/ 1933293 w 11601450"/>
              <a:gd name="connsiteY40" fmla="*/ 6172962 h 6172962"/>
              <a:gd name="connsiteX41" fmla="*/ 1247578 w 11601450"/>
              <a:gd name="connsiteY41" fmla="*/ 6172962 h 6172962"/>
              <a:gd name="connsiteX42" fmla="*/ 315006 w 11601450"/>
              <a:gd name="connsiteY42" fmla="*/ 6172962 h 6172962"/>
              <a:gd name="connsiteX43" fmla="*/ 0 w 11601450"/>
              <a:gd name="connsiteY43" fmla="*/ 5857956 h 6172962"/>
              <a:gd name="connsiteX44" fmla="*/ 0 w 11601450"/>
              <a:gd name="connsiteY44" fmla="*/ 5054228 h 6172962"/>
              <a:gd name="connsiteX45" fmla="*/ 0 w 11601450"/>
              <a:gd name="connsiteY45" fmla="*/ 4527648 h 6172962"/>
              <a:gd name="connsiteX46" fmla="*/ 0 w 11601450"/>
              <a:gd name="connsiteY46" fmla="*/ 3890209 h 6172962"/>
              <a:gd name="connsiteX47" fmla="*/ 0 w 11601450"/>
              <a:gd name="connsiteY47" fmla="*/ 3252770 h 6172962"/>
              <a:gd name="connsiteX48" fmla="*/ 0 w 11601450"/>
              <a:gd name="connsiteY48" fmla="*/ 2670760 h 6172962"/>
              <a:gd name="connsiteX49" fmla="*/ 0 w 11601450"/>
              <a:gd name="connsiteY49" fmla="*/ 1922462 h 6172962"/>
              <a:gd name="connsiteX50" fmla="*/ 0 w 11601450"/>
              <a:gd name="connsiteY50" fmla="*/ 1174163 h 6172962"/>
              <a:gd name="connsiteX51" fmla="*/ 0 w 11601450"/>
              <a:gd name="connsiteY51" fmla="*/ 315006 h 617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1450" h="6172962" fill="none" extrusionOk="0">
                <a:moveTo>
                  <a:pt x="0" y="315006"/>
                </a:moveTo>
                <a:cubicBezTo>
                  <a:pt x="-343" y="121083"/>
                  <a:pt x="137656" y="-20272"/>
                  <a:pt x="315006" y="0"/>
                </a:cubicBezTo>
                <a:cubicBezTo>
                  <a:pt x="496606" y="-15049"/>
                  <a:pt x="687682" y="-10950"/>
                  <a:pt x="1000721" y="0"/>
                </a:cubicBezTo>
                <a:cubicBezTo>
                  <a:pt x="1313761" y="10950"/>
                  <a:pt x="1191135" y="9889"/>
                  <a:pt x="1357293" y="0"/>
                </a:cubicBezTo>
                <a:cubicBezTo>
                  <a:pt x="1523451" y="-9889"/>
                  <a:pt x="1672559" y="16133"/>
                  <a:pt x="1933293" y="0"/>
                </a:cubicBezTo>
                <a:cubicBezTo>
                  <a:pt x="2194027" y="-16133"/>
                  <a:pt x="2456550" y="-22688"/>
                  <a:pt x="2838437" y="0"/>
                </a:cubicBezTo>
                <a:cubicBezTo>
                  <a:pt x="3220324" y="22688"/>
                  <a:pt x="3055392" y="-14522"/>
                  <a:pt x="3195008" y="0"/>
                </a:cubicBezTo>
                <a:cubicBezTo>
                  <a:pt x="3334624" y="14522"/>
                  <a:pt x="3396689" y="10764"/>
                  <a:pt x="3551580" y="0"/>
                </a:cubicBezTo>
                <a:cubicBezTo>
                  <a:pt x="3706471" y="-10764"/>
                  <a:pt x="3833465" y="-5247"/>
                  <a:pt x="4017866" y="0"/>
                </a:cubicBezTo>
                <a:cubicBezTo>
                  <a:pt x="4202267" y="5247"/>
                  <a:pt x="4486409" y="16189"/>
                  <a:pt x="4703581" y="0"/>
                </a:cubicBezTo>
                <a:cubicBezTo>
                  <a:pt x="4920753" y="-16189"/>
                  <a:pt x="5064512" y="21279"/>
                  <a:pt x="5279582" y="0"/>
                </a:cubicBezTo>
                <a:cubicBezTo>
                  <a:pt x="5494652" y="-21279"/>
                  <a:pt x="5782028" y="-16888"/>
                  <a:pt x="5965297" y="0"/>
                </a:cubicBezTo>
                <a:cubicBezTo>
                  <a:pt x="6148567" y="16888"/>
                  <a:pt x="6463053" y="-13339"/>
                  <a:pt x="6760726" y="0"/>
                </a:cubicBezTo>
                <a:cubicBezTo>
                  <a:pt x="7058399" y="13339"/>
                  <a:pt x="7218508" y="-4170"/>
                  <a:pt x="7556155" y="0"/>
                </a:cubicBezTo>
                <a:cubicBezTo>
                  <a:pt x="7893802" y="4170"/>
                  <a:pt x="7900066" y="15669"/>
                  <a:pt x="8132156" y="0"/>
                </a:cubicBezTo>
                <a:cubicBezTo>
                  <a:pt x="8364246" y="-15669"/>
                  <a:pt x="8711669" y="39440"/>
                  <a:pt x="8927585" y="0"/>
                </a:cubicBezTo>
                <a:cubicBezTo>
                  <a:pt x="9143501" y="-39440"/>
                  <a:pt x="9383161" y="8524"/>
                  <a:pt x="9832728" y="0"/>
                </a:cubicBezTo>
                <a:cubicBezTo>
                  <a:pt x="10282295" y="-8524"/>
                  <a:pt x="10687978" y="4916"/>
                  <a:pt x="11286444" y="0"/>
                </a:cubicBezTo>
                <a:cubicBezTo>
                  <a:pt x="11424799" y="-19459"/>
                  <a:pt x="11596460" y="149843"/>
                  <a:pt x="11601450" y="315006"/>
                </a:cubicBezTo>
                <a:cubicBezTo>
                  <a:pt x="11595937" y="485577"/>
                  <a:pt x="11585001" y="656662"/>
                  <a:pt x="11601450" y="952445"/>
                </a:cubicBezTo>
                <a:cubicBezTo>
                  <a:pt x="11617899" y="1248228"/>
                  <a:pt x="11605988" y="1313994"/>
                  <a:pt x="11601450" y="1534455"/>
                </a:cubicBezTo>
                <a:cubicBezTo>
                  <a:pt x="11596913" y="1754916"/>
                  <a:pt x="11588642" y="1802748"/>
                  <a:pt x="11601450" y="2061035"/>
                </a:cubicBezTo>
                <a:cubicBezTo>
                  <a:pt x="11614258" y="2319322"/>
                  <a:pt x="11598476" y="2660898"/>
                  <a:pt x="11601450" y="2864763"/>
                </a:cubicBezTo>
                <a:cubicBezTo>
                  <a:pt x="11604424" y="3068628"/>
                  <a:pt x="11631035" y="3478927"/>
                  <a:pt x="11601450" y="3668491"/>
                </a:cubicBezTo>
                <a:cubicBezTo>
                  <a:pt x="11571865" y="3858055"/>
                  <a:pt x="11590976" y="4268942"/>
                  <a:pt x="11601450" y="4472219"/>
                </a:cubicBezTo>
                <a:cubicBezTo>
                  <a:pt x="11611924" y="4675496"/>
                  <a:pt x="11612467" y="4934345"/>
                  <a:pt x="11601450" y="5054228"/>
                </a:cubicBezTo>
                <a:cubicBezTo>
                  <a:pt x="11590433" y="5174111"/>
                  <a:pt x="11575177" y="5469437"/>
                  <a:pt x="11601450" y="5857956"/>
                </a:cubicBezTo>
                <a:cubicBezTo>
                  <a:pt x="11618943" y="6018636"/>
                  <a:pt x="11444304" y="6154186"/>
                  <a:pt x="11286444" y="6172962"/>
                </a:cubicBezTo>
                <a:cubicBezTo>
                  <a:pt x="11017085" y="6167731"/>
                  <a:pt x="10832757" y="6201853"/>
                  <a:pt x="10600729" y="6172962"/>
                </a:cubicBezTo>
                <a:cubicBezTo>
                  <a:pt x="10368701" y="6144071"/>
                  <a:pt x="10368093" y="6157428"/>
                  <a:pt x="10244157" y="6172962"/>
                </a:cubicBezTo>
                <a:cubicBezTo>
                  <a:pt x="10120221" y="6188496"/>
                  <a:pt x="9829871" y="6185585"/>
                  <a:pt x="9668157" y="6172962"/>
                </a:cubicBezTo>
                <a:cubicBezTo>
                  <a:pt x="9506443" y="6160339"/>
                  <a:pt x="9086033" y="6144281"/>
                  <a:pt x="8872728" y="6172962"/>
                </a:cubicBezTo>
                <a:cubicBezTo>
                  <a:pt x="8659423" y="6201643"/>
                  <a:pt x="8338845" y="6176144"/>
                  <a:pt x="8187013" y="6172962"/>
                </a:cubicBezTo>
                <a:cubicBezTo>
                  <a:pt x="8035182" y="6169780"/>
                  <a:pt x="7715204" y="6174592"/>
                  <a:pt x="7391584" y="6172962"/>
                </a:cubicBezTo>
                <a:cubicBezTo>
                  <a:pt x="7067964" y="6171332"/>
                  <a:pt x="6802217" y="6193191"/>
                  <a:pt x="6596154" y="6172962"/>
                </a:cubicBezTo>
                <a:cubicBezTo>
                  <a:pt x="6390091" y="6152734"/>
                  <a:pt x="5886669" y="6181309"/>
                  <a:pt x="5691011" y="6172962"/>
                </a:cubicBezTo>
                <a:cubicBezTo>
                  <a:pt x="5495353" y="6164615"/>
                  <a:pt x="5111416" y="6168603"/>
                  <a:pt x="4785867" y="6172962"/>
                </a:cubicBezTo>
                <a:cubicBezTo>
                  <a:pt x="4460318" y="6177321"/>
                  <a:pt x="4474019" y="6173433"/>
                  <a:pt x="4209866" y="6172962"/>
                </a:cubicBezTo>
                <a:cubicBezTo>
                  <a:pt x="3945713" y="6172491"/>
                  <a:pt x="3543719" y="6149480"/>
                  <a:pt x="3304723" y="6172962"/>
                </a:cubicBezTo>
                <a:cubicBezTo>
                  <a:pt x="3065727" y="6196444"/>
                  <a:pt x="2961313" y="6176293"/>
                  <a:pt x="2728722" y="6172962"/>
                </a:cubicBezTo>
                <a:cubicBezTo>
                  <a:pt x="2496131" y="6169631"/>
                  <a:pt x="2316770" y="6176509"/>
                  <a:pt x="1933293" y="6172962"/>
                </a:cubicBezTo>
                <a:cubicBezTo>
                  <a:pt x="1549816" y="6169415"/>
                  <a:pt x="1441644" y="6176128"/>
                  <a:pt x="1247578" y="6172962"/>
                </a:cubicBezTo>
                <a:cubicBezTo>
                  <a:pt x="1053512" y="6169796"/>
                  <a:pt x="778161" y="6182468"/>
                  <a:pt x="315006" y="6172962"/>
                </a:cubicBezTo>
                <a:cubicBezTo>
                  <a:pt x="141284" y="6177025"/>
                  <a:pt x="-1603" y="6010019"/>
                  <a:pt x="0" y="5857956"/>
                </a:cubicBezTo>
                <a:cubicBezTo>
                  <a:pt x="22910" y="5473163"/>
                  <a:pt x="-4654" y="5341549"/>
                  <a:pt x="0" y="5054228"/>
                </a:cubicBezTo>
                <a:cubicBezTo>
                  <a:pt x="4654" y="4766907"/>
                  <a:pt x="8839" y="4753538"/>
                  <a:pt x="0" y="4527648"/>
                </a:cubicBezTo>
                <a:cubicBezTo>
                  <a:pt x="-8839" y="4301758"/>
                  <a:pt x="16157" y="4115627"/>
                  <a:pt x="0" y="3890209"/>
                </a:cubicBezTo>
                <a:cubicBezTo>
                  <a:pt x="-16157" y="3664791"/>
                  <a:pt x="15864" y="3551055"/>
                  <a:pt x="0" y="3252770"/>
                </a:cubicBezTo>
                <a:cubicBezTo>
                  <a:pt x="-15864" y="2954485"/>
                  <a:pt x="18716" y="2901610"/>
                  <a:pt x="0" y="2670760"/>
                </a:cubicBezTo>
                <a:cubicBezTo>
                  <a:pt x="-18716" y="2439910"/>
                  <a:pt x="-12375" y="2248279"/>
                  <a:pt x="0" y="1922462"/>
                </a:cubicBezTo>
                <a:cubicBezTo>
                  <a:pt x="12375" y="1596645"/>
                  <a:pt x="-1061" y="1427882"/>
                  <a:pt x="0" y="1174163"/>
                </a:cubicBezTo>
                <a:cubicBezTo>
                  <a:pt x="1061" y="920444"/>
                  <a:pt x="-23947" y="564463"/>
                  <a:pt x="0" y="315006"/>
                </a:cubicBezTo>
                <a:close/>
              </a:path>
              <a:path w="11601450" h="6172962" stroke="0" extrusionOk="0">
                <a:moveTo>
                  <a:pt x="0" y="315006"/>
                </a:moveTo>
                <a:cubicBezTo>
                  <a:pt x="-16451" y="175589"/>
                  <a:pt x="169101" y="7117"/>
                  <a:pt x="315006" y="0"/>
                </a:cubicBezTo>
                <a:cubicBezTo>
                  <a:pt x="521549" y="-7242"/>
                  <a:pt x="556594" y="19642"/>
                  <a:pt x="781292" y="0"/>
                </a:cubicBezTo>
                <a:cubicBezTo>
                  <a:pt x="1005990" y="-19642"/>
                  <a:pt x="1085681" y="-17375"/>
                  <a:pt x="1357293" y="0"/>
                </a:cubicBezTo>
                <a:cubicBezTo>
                  <a:pt x="1628905" y="17375"/>
                  <a:pt x="1949848" y="-16757"/>
                  <a:pt x="2262436" y="0"/>
                </a:cubicBezTo>
                <a:cubicBezTo>
                  <a:pt x="2575024" y="16757"/>
                  <a:pt x="2858002" y="5574"/>
                  <a:pt x="3057866" y="0"/>
                </a:cubicBezTo>
                <a:cubicBezTo>
                  <a:pt x="3257730" y="-5574"/>
                  <a:pt x="3681930" y="-3262"/>
                  <a:pt x="3963009" y="0"/>
                </a:cubicBezTo>
                <a:cubicBezTo>
                  <a:pt x="4244088" y="3262"/>
                  <a:pt x="4315984" y="-18080"/>
                  <a:pt x="4429295" y="0"/>
                </a:cubicBezTo>
                <a:cubicBezTo>
                  <a:pt x="4542606" y="18080"/>
                  <a:pt x="4879893" y="13804"/>
                  <a:pt x="5005296" y="0"/>
                </a:cubicBezTo>
                <a:cubicBezTo>
                  <a:pt x="5130699" y="-13804"/>
                  <a:pt x="5426940" y="31298"/>
                  <a:pt x="5800725" y="0"/>
                </a:cubicBezTo>
                <a:cubicBezTo>
                  <a:pt x="6174510" y="-31298"/>
                  <a:pt x="6008137" y="16395"/>
                  <a:pt x="6157297" y="0"/>
                </a:cubicBezTo>
                <a:cubicBezTo>
                  <a:pt x="6306457" y="-16395"/>
                  <a:pt x="6422618" y="5019"/>
                  <a:pt x="6623583" y="0"/>
                </a:cubicBezTo>
                <a:cubicBezTo>
                  <a:pt x="6824548" y="-5019"/>
                  <a:pt x="7152909" y="10008"/>
                  <a:pt x="7528726" y="0"/>
                </a:cubicBezTo>
                <a:cubicBezTo>
                  <a:pt x="7904543" y="-10008"/>
                  <a:pt x="7761402" y="-10778"/>
                  <a:pt x="7885298" y="0"/>
                </a:cubicBezTo>
                <a:cubicBezTo>
                  <a:pt x="8009194" y="10778"/>
                  <a:pt x="8411896" y="23012"/>
                  <a:pt x="8571013" y="0"/>
                </a:cubicBezTo>
                <a:cubicBezTo>
                  <a:pt x="8730130" y="-23012"/>
                  <a:pt x="8900301" y="12935"/>
                  <a:pt x="9037299" y="0"/>
                </a:cubicBezTo>
                <a:cubicBezTo>
                  <a:pt x="9174297" y="-12935"/>
                  <a:pt x="9659826" y="28664"/>
                  <a:pt x="9832728" y="0"/>
                </a:cubicBezTo>
                <a:cubicBezTo>
                  <a:pt x="10005630" y="-28664"/>
                  <a:pt x="10729574" y="54340"/>
                  <a:pt x="11286444" y="0"/>
                </a:cubicBezTo>
                <a:cubicBezTo>
                  <a:pt x="11460002" y="15213"/>
                  <a:pt x="11605532" y="159544"/>
                  <a:pt x="11601450" y="315006"/>
                </a:cubicBezTo>
                <a:cubicBezTo>
                  <a:pt x="11591994" y="493798"/>
                  <a:pt x="11616448" y="742758"/>
                  <a:pt x="11601450" y="1063304"/>
                </a:cubicBezTo>
                <a:cubicBezTo>
                  <a:pt x="11586452" y="1383850"/>
                  <a:pt x="11570517" y="1472866"/>
                  <a:pt x="11601450" y="1700744"/>
                </a:cubicBezTo>
                <a:cubicBezTo>
                  <a:pt x="11632383" y="1928622"/>
                  <a:pt x="11618351" y="2165960"/>
                  <a:pt x="11601450" y="2282753"/>
                </a:cubicBezTo>
                <a:cubicBezTo>
                  <a:pt x="11584549" y="2399546"/>
                  <a:pt x="11620929" y="2681087"/>
                  <a:pt x="11601450" y="2864763"/>
                </a:cubicBezTo>
                <a:cubicBezTo>
                  <a:pt x="11581972" y="3048439"/>
                  <a:pt x="11625158" y="3293654"/>
                  <a:pt x="11601450" y="3446773"/>
                </a:cubicBezTo>
                <a:cubicBezTo>
                  <a:pt x="11577743" y="3599892"/>
                  <a:pt x="11627984" y="3863895"/>
                  <a:pt x="11601450" y="4084212"/>
                </a:cubicBezTo>
                <a:cubicBezTo>
                  <a:pt x="11574916" y="4304529"/>
                  <a:pt x="11608068" y="4541985"/>
                  <a:pt x="11601450" y="4721651"/>
                </a:cubicBezTo>
                <a:cubicBezTo>
                  <a:pt x="11594832" y="4901317"/>
                  <a:pt x="11553945" y="5314584"/>
                  <a:pt x="11601450" y="5857956"/>
                </a:cubicBezTo>
                <a:cubicBezTo>
                  <a:pt x="11581888" y="6036427"/>
                  <a:pt x="11485719" y="6170921"/>
                  <a:pt x="11286444" y="6172962"/>
                </a:cubicBezTo>
                <a:cubicBezTo>
                  <a:pt x="10928072" y="6207938"/>
                  <a:pt x="10729163" y="6211720"/>
                  <a:pt x="10381300" y="6172962"/>
                </a:cubicBezTo>
                <a:cubicBezTo>
                  <a:pt x="10033437" y="6134204"/>
                  <a:pt x="9823425" y="6195890"/>
                  <a:pt x="9585871" y="6172962"/>
                </a:cubicBezTo>
                <a:cubicBezTo>
                  <a:pt x="9348317" y="6150034"/>
                  <a:pt x="8980210" y="6159995"/>
                  <a:pt x="8680727" y="6172962"/>
                </a:cubicBezTo>
                <a:cubicBezTo>
                  <a:pt x="8381244" y="6185929"/>
                  <a:pt x="8428808" y="6155940"/>
                  <a:pt x="8324156" y="6172962"/>
                </a:cubicBezTo>
                <a:cubicBezTo>
                  <a:pt x="8219504" y="6189984"/>
                  <a:pt x="7921464" y="6133931"/>
                  <a:pt x="7528726" y="6172962"/>
                </a:cubicBezTo>
                <a:cubicBezTo>
                  <a:pt x="7135988" y="6211994"/>
                  <a:pt x="6940158" y="6206482"/>
                  <a:pt x="6733297" y="6172962"/>
                </a:cubicBezTo>
                <a:cubicBezTo>
                  <a:pt x="6526436" y="6139442"/>
                  <a:pt x="6226593" y="6164610"/>
                  <a:pt x="5937868" y="6172962"/>
                </a:cubicBezTo>
                <a:cubicBezTo>
                  <a:pt x="5649143" y="6181314"/>
                  <a:pt x="5593791" y="6166716"/>
                  <a:pt x="5361867" y="6172962"/>
                </a:cubicBezTo>
                <a:cubicBezTo>
                  <a:pt x="5129943" y="6179208"/>
                  <a:pt x="4869694" y="6151754"/>
                  <a:pt x="4676153" y="6172962"/>
                </a:cubicBezTo>
                <a:cubicBezTo>
                  <a:pt x="4482612" y="6194170"/>
                  <a:pt x="4438994" y="6183079"/>
                  <a:pt x="4319581" y="6172962"/>
                </a:cubicBezTo>
                <a:cubicBezTo>
                  <a:pt x="4200168" y="6162845"/>
                  <a:pt x="4072808" y="6181228"/>
                  <a:pt x="3963009" y="6172962"/>
                </a:cubicBezTo>
                <a:cubicBezTo>
                  <a:pt x="3853210" y="6164696"/>
                  <a:pt x="3342949" y="6130753"/>
                  <a:pt x="3057866" y="6172962"/>
                </a:cubicBezTo>
                <a:cubicBezTo>
                  <a:pt x="2772783" y="6215171"/>
                  <a:pt x="2731861" y="6191231"/>
                  <a:pt x="2481865" y="6172962"/>
                </a:cubicBezTo>
                <a:cubicBezTo>
                  <a:pt x="2231869" y="6154693"/>
                  <a:pt x="1811175" y="6130446"/>
                  <a:pt x="1576721" y="6172962"/>
                </a:cubicBezTo>
                <a:cubicBezTo>
                  <a:pt x="1342267" y="6215478"/>
                  <a:pt x="867211" y="6110479"/>
                  <a:pt x="315006" y="6172962"/>
                </a:cubicBezTo>
                <a:cubicBezTo>
                  <a:pt x="176816" y="6169597"/>
                  <a:pt x="8288" y="6047894"/>
                  <a:pt x="0" y="5857956"/>
                </a:cubicBezTo>
                <a:cubicBezTo>
                  <a:pt x="1775" y="5708858"/>
                  <a:pt x="-23195" y="5457009"/>
                  <a:pt x="0" y="5165087"/>
                </a:cubicBezTo>
                <a:cubicBezTo>
                  <a:pt x="23195" y="4873165"/>
                  <a:pt x="-7063" y="4765530"/>
                  <a:pt x="0" y="4416789"/>
                </a:cubicBezTo>
                <a:cubicBezTo>
                  <a:pt x="7063" y="4068048"/>
                  <a:pt x="-35369" y="3956451"/>
                  <a:pt x="0" y="3668491"/>
                </a:cubicBezTo>
                <a:cubicBezTo>
                  <a:pt x="35369" y="3380531"/>
                  <a:pt x="-29619" y="3251737"/>
                  <a:pt x="0" y="2920193"/>
                </a:cubicBezTo>
                <a:cubicBezTo>
                  <a:pt x="29619" y="2588649"/>
                  <a:pt x="22916" y="2381361"/>
                  <a:pt x="0" y="2227324"/>
                </a:cubicBezTo>
                <a:cubicBezTo>
                  <a:pt x="-22916" y="2073287"/>
                  <a:pt x="-14510" y="1738418"/>
                  <a:pt x="0" y="1479025"/>
                </a:cubicBezTo>
                <a:cubicBezTo>
                  <a:pt x="14510" y="1219632"/>
                  <a:pt x="-39060" y="763867"/>
                  <a:pt x="0" y="315006"/>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262B9B0-8986-34A5-705E-77084F185B4A}"/>
              </a:ext>
            </a:extLst>
          </p:cNvPr>
          <p:cNvGrpSpPr/>
          <p:nvPr/>
        </p:nvGrpSpPr>
        <p:grpSpPr>
          <a:xfrm>
            <a:off x="212652" y="328559"/>
            <a:ext cx="11834038" cy="1234428"/>
            <a:chOff x="4529805" y="1892088"/>
            <a:chExt cx="3429374" cy="825288"/>
          </a:xfrm>
        </p:grpSpPr>
        <p:sp>
          <p:nvSpPr>
            <p:cNvPr id="7" name="Rectangle: Rounded Corners 34">
              <a:extLst>
                <a:ext uri="{FF2B5EF4-FFF2-40B4-BE49-F238E27FC236}">
                  <a16:creationId xmlns:a16="http://schemas.microsoft.com/office/drawing/2014/main" id="{82536CB8-A462-85DD-E551-CF75FD25AF57}"/>
                </a:ext>
              </a:extLst>
            </p:cNvPr>
            <p:cNvSpPr/>
            <p:nvPr/>
          </p:nvSpPr>
          <p:spPr>
            <a:xfrm>
              <a:off x="4555691" y="1892088"/>
              <a:ext cx="3403488" cy="825288"/>
            </a:xfrm>
            <a:custGeom>
              <a:avLst/>
              <a:gdLst>
                <a:gd name="connsiteX0" fmla="*/ 0 w 9589547"/>
                <a:gd name="connsiteY0" fmla="*/ 274143 h 1122569"/>
                <a:gd name="connsiteX1" fmla="*/ 274143 w 9589547"/>
                <a:gd name="connsiteY1" fmla="*/ 0 h 1122569"/>
                <a:gd name="connsiteX2" fmla="*/ 9315404 w 9589547"/>
                <a:gd name="connsiteY2" fmla="*/ 0 h 1122569"/>
                <a:gd name="connsiteX3" fmla="*/ 9589547 w 9589547"/>
                <a:gd name="connsiteY3" fmla="*/ 274143 h 1122569"/>
                <a:gd name="connsiteX4" fmla="*/ 9589547 w 9589547"/>
                <a:gd name="connsiteY4" fmla="*/ 848426 h 1122569"/>
                <a:gd name="connsiteX5" fmla="*/ 9315404 w 9589547"/>
                <a:gd name="connsiteY5" fmla="*/ 1122569 h 1122569"/>
                <a:gd name="connsiteX6" fmla="*/ 274143 w 9589547"/>
                <a:gd name="connsiteY6" fmla="*/ 1122569 h 1122569"/>
                <a:gd name="connsiteX7" fmla="*/ 0 w 9589547"/>
                <a:gd name="connsiteY7" fmla="*/ 848426 h 1122569"/>
                <a:gd name="connsiteX8" fmla="*/ 0 w 9589547"/>
                <a:gd name="connsiteY8" fmla="*/ 274143 h 11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547" h="1122569" fill="none" extrusionOk="0">
                  <a:moveTo>
                    <a:pt x="0" y="274143"/>
                  </a:moveTo>
                  <a:cubicBezTo>
                    <a:pt x="-6992" y="147241"/>
                    <a:pt x="103700" y="-12794"/>
                    <a:pt x="274143" y="0"/>
                  </a:cubicBezTo>
                  <a:cubicBezTo>
                    <a:pt x="3544104" y="-35273"/>
                    <a:pt x="4836162" y="-144294"/>
                    <a:pt x="9315404" y="0"/>
                  </a:cubicBezTo>
                  <a:cubicBezTo>
                    <a:pt x="9489985" y="7054"/>
                    <a:pt x="9584998" y="118903"/>
                    <a:pt x="9589547" y="274143"/>
                  </a:cubicBezTo>
                  <a:cubicBezTo>
                    <a:pt x="9622150" y="358313"/>
                    <a:pt x="9542341" y="772592"/>
                    <a:pt x="9589547" y="848426"/>
                  </a:cubicBezTo>
                  <a:cubicBezTo>
                    <a:pt x="9611217" y="983444"/>
                    <a:pt x="9471795" y="1117164"/>
                    <a:pt x="9315404" y="1122569"/>
                  </a:cubicBezTo>
                  <a:cubicBezTo>
                    <a:pt x="7750164" y="1200094"/>
                    <a:pt x="4173991" y="1078866"/>
                    <a:pt x="274143" y="1122569"/>
                  </a:cubicBezTo>
                  <a:cubicBezTo>
                    <a:pt x="108714" y="1118683"/>
                    <a:pt x="-14300" y="999636"/>
                    <a:pt x="0" y="848426"/>
                  </a:cubicBezTo>
                  <a:cubicBezTo>
                    <a:pt x="-6093" y="754266"/>
                    <a:pt x="-45993" y="505574"/>
                    <a:pt x="0" y="274143"/>
                  </a:cubicBezTo>
                  <a:close/>
                </a:path>
                <a:path w="9589547" h="1122569" stroke="0" extrusionOk="0">
                  <a:moveTo>
                    <a:pt x="0" y="274143"/>
                  </a:moveTo>
                  <a:cubicBezTo>
                    <a:pt x="-899" y="119633"/>
                    <a:pt x="121304" y="1161"/>
                    <a:pt x="274143" y="0"/>
                  </a:cubicBezTo>
                  <a:cubicBezTo>
                    <a:pt x="4399946" y="-95379"/>
                    <a:pt x="8389955" y="58096"/>
                    <a:pt x="9315404" y="0"/>
                  </a:cubicBezTo>
                  <a:cubicBezTo>
                    <a:pt x="9449394" y="-12259"/>
                    <a:pt x="9565208" y="105246"/>
                    <a:pt x="9589547" y="274143"/>
                  </a:cubicBezTo>
                  <a:cubicBezTo>
                    <a:pt x="9586531" y="456942"/>
                    <a:pt x="9564892" y="665230"/>
                    <a:pt x="9589547" y="848426"/>
                  </a:cubicBezTo>
                  <a:cubicBezTo>
                    <a:pt x="9603336" y="983441"/>
                    <a:pt x="9459180" y="1114969"/>
                    <a:pt x="9315404" y="1122569"/>
                  </a:cubicBezTo>
                  <a:cubicBezTo>
                    <a:pt x="7969194" y="1062663"/>
                    <a:pt x="4576216" y="1205083"/>
                    <a:pt x="274143" y="1122569"/>
                  </a:cubicBezTo>
                  <a:cubicBezTo>
                    <a:pt x="111524" y="1125341"/>
                    <a:pt x="-6966" y="1006901"/>
                    <a:pt x="0" y="848426"/>
                  </a:cubicBezTo>
                  <a:cubicBezTo>
                    <a:pt x="32507" y="790960"/>
                    <a:pt x="-48864" y="484575"/>
                    <a:pt x="0" y="274143"/>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xmlns="" sd="3906556544">
                    <a:custGeom>
                      <a:avLst/>
                      <a:gdLst>
                        <a:gd name="connsiteX0" fmla="*/ 0 w 11744711"/>
                        <a:gd name="connsiteY0" fmla="*/ 301460 h 1234428"/>
                        <a:gd name="connsiteX1" fmla="*/ 335754 w 11744711"/>
                        <a:gd name="connsiteY1" fmla="*/ 0 h 1234428"/>
                        <a:gd name="connsiteX2" fmla="*/ 11408956 w 11744711"/>
                        <a:gd name="connsiteY2" fmla="*/ 0 h 1234428"/>
                        <a:gd name="connsiteX3" fmla="*/ 11744711 w 11744711"/>
                        <a:gd name="connsiteY3" fmla="*/ 301460 h 1234428"/>
                        <a:gd name="connsiteX4" fmla="*/ 11744711 w 11744711"/>
                        <a:gd name="connsiteY4" fmla="*/ 932967 h 1234428"/>
                        <a:gd name="connsiteX5" fmla="*/ 11408956 w 11744711"/>
                        <a:gd name="connsiteY5" fmla="*/ 1234428 h 1234428"/>
                        <a:gd name="connsiteX6" fmla="*/ 335754 w 11744711"/>
                        <a:gd name="connsiteY6" fmla="*/ 1234428 h 1234428"/>
                        <a:gd name="connsiteX7" fmla="*/ 0 w 11744711"/>
                        <a:gd name="connsiteY7" fmla="*/ 932967 h 1234428"/>
                        <a:gd name="connsiteX8" fmla="*/ 0 w 11744711"/>
                        <a:gd name="connsiteY8" fmla="*/ 301460 h 1234428"/>
                        <a:gd name="connsiteX0" fmla="*/ 0 w 11744711"/>
                        <a:gd name="connsiteY0" fmla="*/ 301460 h 1234428"/>
                        <a:gd name="connsiteX1" fmla="*/ 335754 w 11744711"/>
                        <a:gd name="connsiteY1" fmla="*/ 0 h 1234428"/>
                        <a:gd name="connsiteX2" fmla="*/ 11408956 w 11744711"/>
                        <a:gd name="connsiteY2" fmla="*/ 0 h 1234428"/>
                        <a:gd name="connsiteX3" fmla="*/ 11744711 w 11744711"/>
                        <a:gd name="connsiteY3" fmla="*/ 301460 h 1234428"/>
                        <a:gd name="connsiteX4" fmla="*/ 11744711 w 11744711"/>
                        <a:gd name="connsiteY4" fmla="*/ 932967 h 1234428"/>
                        <a:gd name="connsiteX5" fmla="*/ 11408956 w 11744711"/>
                        <a:gd name="connsiteY5" fmla="*/ 1234428 h 1234428"/>
                        <a:gd name="connsiteX6" fmla="*/ 335754 w 11744711"/>
                        <a:gd name="connsiteY6" fmla="*/ 1234428 h 1234428"/>
                        <a:gd name="connsiteX7" fmla="*/ 0 w 11744711"/>
                        <a:gd name="connsiteY7" fmla="*/ 932967 h 1234428"/>
                        <a:gd name="connsiteX8" fmla="*/ 0 w 11744711"/>
                        <a:gd name="connsiteY8" fmla="*/ 301460 h 123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4711" h="1234428" fill="none" extrusionOk="0">
                          <a:moveTo>
                            <a:pt x="0" y="301460"/>
                          </a:moveTo>
                          <a:cubicBezTo>
                            <a:pt x="-16202" y="188677"/>
                            <a:pt x="113833" y="-22921"/>
                            <a:pt x="335754" y="0"/>
                          </a:cubicBezTo>
                          <a:cubicBezTo>
                            <a:pt x="4272698" y="-18757"/>
                            <a:pt x="5914890" y="-417470"/>
                            <a:pt x="11408956" y="0"/>
                          </a:cubicBezTo>
                          <a:cubicBezTo>
                            <a:pt x="11651671" y="16552"/>
                            <a:pt x="11721405" y="115799"/>
                            <a:pt x="11744711" y="301460"/>
                          </a:cubicBezTo>
                          <a:cubicBezTo>
                            <a:pt x="11802902" y="392060"/>
                            <a:pt x="11690582" y="863257"/>
                            <a:pt x="11744711" y="932967"/>
                          </a:cubicBezTo>
                          <a:cubicBezTo>
                            <a:pt x="11777546" y="1076679"/>
                            <a:pt x="11618209" y="1209281"/>
                            <a:pt x="11408956" y="1234428"/>
                          </a:cubicBezTo>
                          <a:cubicBezTo>
                            <a:pt x="9377920" y="1313978"/>
                            <a:pt x="4784588" y="1044132"/>
                            <a:pt x="335754" y="1234428"/>
                          </a:cubicBezTo>
                          <a:cubicBezTo>
                            <a:pt x="125237" y="1227963"/>
                            <a:pt x="-43369" y="1098892"/>
                            <a:pt x="0" y="932967"/>
                          </a:cubicBezTo>
                          <a:cubicBezTo>
                            <a:pt x="-4461" y="783547"/>
                            <a:pt x="-55597" y="550084"/>
                            <a:pt x="0" y="301460"/>
                          </a:cubicBezTo>
                          <a:close/>
                        </a:path>
                        <a:path w="11744711" h="1234428" stroke="0" extrusionOk="0">
                          <a:moveTo>
                            <a:pt x="0" y="301460"/>
                          </a:moveTo>
                          <a:cubicBezTo>
                            <a:pt x="-10503" y="128691"/>
                            <a:pt x="127186" y="-47"/>
                            <a:pt x="335754" y="0"/>
                          </a:cubicBezTo>
                          <a:cubicBezTo>
                            <a:pt x="5409332" y="-122813"/>
                            <a:pt x="10213591" y="215025"/>
                            <a:pt x="11408956" y="0"/>
                          </a:cubicBezTo>
                          <a:cubicBezTo>
                            <a:pt x="11576117" y="-37047"/>
                            <a:pt x="11704438" y="119942"/>
                            <a:pt x="11744711" y="301460"/>
                          </a:cubicBezTo>
                          <a:cubicBezTo>
                            <a:pt x="11737860" y="501400"/>
                            <a:pt x="11740337" y="709750"/>
                            <a:pt x="11744711" y="932967"/>
                          </a:cubicBezTo>
                          <a:cubicBezTo>
                            <a:pt x="11762955" y="1074564"/>
                            <a:pt x="11611575" y="1218267"/>
                            <a:pt x="11408956" y="1234428"/>
                          </a:cubicBezTo>
                          <a:cubicBezTo>
                            <a:pt x="9326461" y="1196365"/>
                            <a:pt x="5016163" y="1202267"/>
                            <a:pt x="335754" y="1234428"/>
                          </a:cubicBezTo>
                          <a:cubicBezTo>
                            <a:pt x="139064" y="1238920"/>
                            <a:pt x="-20327" y="1133111"/>
                            <a:pt x="0" y="932967"/>
                          </a:cubicBezTo>
                          <a:cubicBezTo>
                            <a:pt x="34951" y="873225"/>
                            <a:pt x="-35798" y="552562"/>
                            <a:pt x="0" y="301460"/>
                          </a:cubicBezTo>
                          <a:close/>
                        </a:path>
                        <a:path w="11744711" h="1234428" fill="none" stroke="0" extrusionOk="0">
                          <a:moveTo>
                            <a:pt x="0" y="301460"/>
                          </a:moveTo>
                          <a:cubicBezTo>
                            <a:pt x="-17457" y="131185"/>
                            <a:pt x="103543" y="4933"/>
                            <a:pt x="335754" y="0"/>
                          </a:cubicBezTo>
                          <a:cubicBezTo>
                            <a:pt x="4364767" y="-24072"/>
                            <a:pt x="6123039" y="-117948"/>
                            <a:pt x="11408956" y="0"/>
                          </a:cubicBezTo>
                          <a:cubicBezTo>
                            <a:pt x="11605316" y="-4533"/>
                            <a:pt x="11726329" y="121544"/>
                            <a:pt x="11744711" y="301460"/>
                          </a:cubicBezTo>
                          <a:cubicBezTo>
                            <a:pt x="11797800" y="404961"/>
                            <a:pt x="11694981" y="842771"/>
                            <a:pt x="11744711" y="932967"/>
                          </a:cubicBezTo>
                          <a:cubicBezTo>
                            <a:pt x="11789395" y="1059872"/>
                            <a:pt x="11593681" y="1221697"/>
                            <a:pt x="11408956" y="1234428"/>
                          </a:cubicBezTo>
                          <a:cubicBezTo>
                            <a:pt x="9605439" y="1847841"/>
                            <a:pt x="4464287" y="1090482"/>
                            <a:pt x="335754" y="1234428"/>
                          </a:cubicBezTo>
                          <a:cubicBezTo>
                            <a:pt x="105391" y="1237015"/>
                            <a:pt x="-26281" y="1108143"/>
                            <a:pt x="0" y="932967"/>
                          </a:cubicBezTo>
                          <a:cubicBezTo>
                            <a:pt x="-13990" y="857034"/>
                            <a:pt x="-65020" y="553489"/>
                            <a:pt x="0" y="30146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8" name="TextBox 7">
              <a:extLst>
                <a:ext uri="{FF2B5EF4-FFF2-40B4-BE49-F238E27FC236}">
                  <a16:creationId xmlns:a16="http://schemas.microsoft.com/office/drawing/2014/main" id="{E2C158A3-B785-8313-5B4B-A2AA4B2A004F}"/>
                </a:ext>
              </a:extLst>
            </p:cNvPr>
            <p:cNvSpPr txBox="1"/>
            <p:nvPr/>
          </p:nvSpPr>
          <p:spPr>
            <a:xfrm>
              <a:off x="4529805" y="1918944"/>
              <a:ext cx="3403836" cy="720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H</a:t>
              </a:r>
              <a:r>
                <a:rPr kumimoji="0" lang="vi-VN" sz="32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át, đọc thơ hoặc kể chuyện về nội dung sử dụng tiền hợp lý hoặc thông điệp về cách phòng tránh xâm hại.</a:t>
              </a:r>
            </a:p>
          </p:txBody>
        </p:sp>
      </p:grpSp>
      <p:pic>
        <p:nvPicPr>
          <p:cNvPr id="2" name="Picture 1">
            <a:extLst>
              <a:ext uri="{FF2B5EF4-FFF2-40B4-BE49-F238E27FC236}">
                <a16:creationId xmlns:a16="http://schemas.microsoft.com/office/drawing/2014/main" id="{921BF67E-4818-B836-CC99-53FC1E2CCEBC}"/>
              </a:ext>
            </a:extLst>
          </p:cNvPr>
          <p:cNvPicPr>
            <a:picLocks noChangeAspect="1"/>
          </p:cNvPicPr>
          <p:nvPr/>
        </p:nvPicPr>
        <p:blipFill rotWithShape="1">
          <a:blip r:embed="rId2"/>
          <a:srcRect b="20667"/>
          <a:stretch/>
        </p:blipFill>
        <p:spPr>
          <a:xfrm>
            <a:off x="2959395" y="2094614"/>
            <a:ext cx="5994448" cy="40078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35318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367DFE49-A7C0-BF7C-5F31-FC0E0B3F1D62}"/>
              </a:ext>
            </a:extLst>
          </p:cNvPr>
          <p:cNvPicPr>
            <a:picLocks noChangeAspect="1"/>
          </p:cNvPicPr>
          <p:nvPr/>
        </p:nvPicPr>
        <p:blipFill>
          <a:blip r:embed="rId4"/>
          <a:stretch>
            <a:fillRect/>
          </a:stretch>
        </p:blipFill>
        <p:spPr>
          <a:xfrm>
            <a:off x="6126229" y="1881486"/>
            <a:ext cx="5791702" cy="3359187"/>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326706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8E32-2159-4643-B39C-42B15E82CC8D}"/>
              </a:ext>
            </a:extLst>
          </p:cNvPr>
          <p:cNvSpPr>
            <a:spLocks noGrp="1"/>
          </p:cNvSpPr>
          <p:nvPr>
            <p:ph type="title"/>
          </p:nvPr>
        </p:nvSpPr>
        <p:spPr/>
        <p:txBody>
          <a:bodyPr/>
          <a:lstStyle/>
          <a:p>
            <a:endParaRPr lang="en-US"/>
          </a:p>
        </p:txBody>
      </p:sp>
      <p:pic>
        <p:nvPicPr>
          <p:cNvPr id="5" name="Content Placeholder 4" descr="Background pattern&#10;&#10;Description automatically generated">
            <a:extLst>
              <a:ext uri="{FF2B5EF4-FFF2-40B4-BE49-F238E27FC236}">
                <a16:creationId xmlns:a16="http://schemas.microsoft.com/office/drawing/2014/main" id="{BDFF0559-A2EF-4940-9484-86F83D163B3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Rounded Rectangle 1">
            <a:extLst>
              <a:ext uri="{FF2B5EF4-FFF2-40B4-BE49-F238E27FC236}">
                <a16:creationId xmlns:a16="http://schemas.microsoft.com/office/drawing/2014/main" id="{169D0BF2-B0B0-4F71-ACB3-065673F3D274}"/>
              </a:ext>
            </a:extLst>
          </p:cNvPr>
          <p:cNvSpPr/>
          <p:nvPr/>
        </p:nvSpPr>
        <p:spPr>
          <a:xfrm>
            <a:off x="371475" y="406727"/>
            <a:ext cx="11420475" cy="6213147"/>
          </a:xfrm>
          <a:prstGeom prst="roundRect">
            <a:avLst>
              <a:gd name="adj" fmla="val 11782"/>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3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A79B2EF-C287-449E-94B7-4E8AB3B009FC}"/>
              </a:ext>
            </a:extLst>
          </p:cNvPr>
          <p:cNvSpPr txBox="1"/>
          <p:nvPr/>
        </p:nvSpPr>
        <p:spPr>
          <a:xfrm>
            <a:off x="1043050" y="483112"/>
            <a:ext cx="9933708" cy="1200329"/>
          </a:xfrm>
          <a:prstGeom prst="rect">
            <a:avLst/>
          </a:prstGeom>
          <a:noFill/>
        </p:spPr>
        <p:txBody>
          <a:bodyPr wrap="square">
            <a:spAutoFit/>
          </a:bodyPr>
          <a:lstStyle/>
          <a:p>
            <a:pPr lvl="0" algn="ctr">
              <a:defRPr/>
            </a:pPr>
            <a:r>
              <a:rPr lang="en-US" sz="3600" b="1" dirty="0">
                <a:solidFill>
                  <a:srgbClr val="C42549"/>
                </a:solidFill>
                <a:latin typeface="Cambria" panose="02040503050406030204" pitchFamily="18" charset="0"/>
                <a:ea typeface="Cambria" panose="02040503050406030204" pitchFamily="18" charset="0"/>
              </a:rPr>
              <a:t>5. </a:t>
            </a:r>
            <a:r>
              <a:rPr lang="vi-VN" sz="3600" b="1" dirty="0">
                <a:solidFill>
                  <a:srgbClr val="C42549"/>
                </a:solidFill>
                <a:latin typeface="Cambria" panose="02040503050406030204" pitchFamily="18" charset="0"/>
                <a:ea typeface="Cambria" panose="02040503050406030204" pitchFamily="18" charset="0"/>
              </a:rPr>
              <a:t>Em đồng tình hay không đồng tình với việc làm nào dưới đây? Vì sao?</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CCFF8E4-8724-2E6F-FB0A-8EDD673BD08D}"/>
              </a:ext>
            </a:extLst>
          </p:cNvPr>
          <p:cNvSpPr txBox="1"/>
          <p:nvPr/>
        </p:nvSpPr>
        <p:spPr>
          <a:xfrm>
            <a:off x="847724" y="1964353"/>
            <a:ext cx="10620375" cy="4483471"/>
          </a:xfrm>
          <a:prstGeom prst="rect">
            <a:avLst/>
          </a:prstGeom>
          <a:noFill/>
        </p:spPr>
        <p:txBody>
          <a:bodyPr wrap="square" rtlCol="0">
            <a:spAutoFit/>
          </a:body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a. Thấy một chiếc bút màu sắp gãy, Hoa liền mạnh tay làm hỏng để mẹ mua cho hộp bút màu mới.</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 Nam không chú ý đến tờ 1 000 đồng vì cho rằng nó không có giá trị.</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 Thấy chiếc cặp đẹp, Ngọc nằng nặc đòi mẹ mua cho bằng được, mặc dù chiếc cặp ở nhà vẫn còn dùng tốt.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d. Hùng cân nhắc rất kĩ việc sử dụng tiền tiết kiệm để mua đồ chơi.</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e. Biết hoàn cảnh gia đình khó khăn, Lan nói với mẹ: “Mặc lại quần áo cũ vẫn được mẹ ạ”.</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g. Hoa xếp ngay ngắn những tờ tiền mẹ cho và trân trọng nó vì đây là công sức lao động vất vả của mẹ.</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02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21" y="2153"/>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2083" r="-2083"/>
            </a:stretch>
          </a:blipFill>
        </p:spPr>
        <p:txBody>
          <a:bodyPr/>
          <a:lstStyle/>
          <a:p>
            <a:pPr defTabSz="609630"/>
            <a:endParaRPr lang="en-US" sz="1200" dirty="0">
              <a:solidFill>
                <a:prstClr val="black"/>
              </a:solidFill>
              <a:latin typeface="+mj-lt"/>
            </a:endParaRPr>
          </a:p>
        </p:txBody>
      </p:sp>
      <p:sp>
        <p:nvSpPr>
          <p:cNvPr id="3" name="Freeform 3"/>
          <p:cNvSpPr/>
          <p:nvPr/>
        </p:nvSpPr>
        <p:spPr>
          <a:xfrm>
            <a:off x="685800" y="323850"/>
            <a:ext cx="10820400" cy="3094263"/>
          </a:xfrm>
          <a:custGeom>
            <a:avLst/>
            <a:gdLst/>
            <a:ahLst/>
            <a:cxnLst/>
            <a:rect l="l" t="t" r="r" b="b"/>
            <a:pathLst>
              <a:path w="3825300" h="1697477">
                <a:moveTo>
                  <a:pt x="0" y="0"/>
                </a:moveTo>
                <a:lnTo>
                  <a:pt x="3825300" y="0"/>
                </a:lnTo>
                <a:lnTo>
                  <a:pt x="3825300" y="1697477"/>
                </a:lnTo>
                <a:lnTo>
                  <a:pt x="0" y="1697477"/>
                </a:lnTo>
                <a:lnTo>
                  <a:pt x="0" y="0"/>
                </a:lnTo>
                <a:close/>
              </a:path>
            </a:pathLst>
          </a:custGeom>
          <a:blipFill>
            <a:blip r:embed="rId7"/>
            <a:stretch>
              <a:fillRect/>
            </a:stretch>
          </a:blipFill>
        </p:spPr>
      </p:sp>
      <p:sp>
        <p:nvSpPr>
          <p:cNvPr id="8" name="TextBox 8"/>
          <p:cNvSpPr txBox="1"/>
          <p:nvPr/>
        </p:nvSpPr>
        <p:spPr>
          <a:xfrm>
            <a:off x="1526719" y="617373"/>
            <a:ext cx="8909963" cy="2378536"/>
          </a:xfrm>
          <a:prstGeom prst="rect">
            <a:avLst/>
          </a:prstGeom>
        </p:spPr>
        <p:txBody>
          <a:bodyPr lIns="0" tIns="0" rIns="0" bIns="0" rtlCol="0" anchor="t">
            <a:spAutoFit/>
          </a:bodyPr>
          <a:lstStyle/>
          <a:p>
            <a:pPr algn="ctr" defTabSz="609630">
              <a:lnSpc>
                <a:spcPts val="4668"/>
              </a:lnSpc>
              <a:spcBef>
                <a:spcPct val="0"/>
              </a:spcBef>
            </a:pPr>
            <a:r>
              <a:rPr lang="vi-VN" sz="3200" dirty="0">
                <a:solidFill>
                  <a:srgbClr val="FFDE59"/>
                </a:solidFill>
              </a:rPr>
              <a:t>Em đồng tình hay không đồng tình với việc làm nào dưới đây? Vì sao?</a:t>
            </a:r>
            <a:endParaRPr lang="en-US" sz="3200" dirty="0">
              <a:solidFill>
                <a:srgbClr val="FFDE59"/>
              </a:solidFill>
            </a:endParaRPr>
          </a:p>
          <a:p>
            <a:pPr algn="just" defTabSz="609630">
              <a:lnSpc>
                <a:spcPts val="4668"/>
              </a:lnSpc>
              <a:spcBef>
                <a:spcPct val="0"/>
              </a:spcBef>
            </a:pPr>
            <a:r>
              <a:rPr lang="vi-VN" sz="3200" b="1" dirty="0">
                <a:solidFill>
                  <a:srgbClr val="FFDE59"/>
                </a:solidFill>
              </a:rPr>
              <a:t>Mọi trẻ em đều có quyền được bảo vệ khỏi các hình thức xâm hại.</a:t>
            </a:r>
            <a:endParaRPr lang="en-US" sz="3200" b="1" dirty="0">
              <a:solidFill>
                <a:srgbClr val="FFDE59"/>
              </a:solidFill>
            </a:endParaRPr>
          </a:p>
        </p:txBody>
      </p:sp>
      <p:grpSp>
        <p:nvGrpSpPr>
          <p:cNvPr id="18" name="Group 18"/>
          <p:cNvGrpSpPr/>
          <p:nvPr/>
        </p:nvGrpSpPr>
        <p:grpSpPr>
          <a:xfrm>
            <a:off x="1016043" y="3810000"/>
            <a:ext cx="9290007" cy="2381250"/>
            <a:chOff x="0" y="0"/>
            <a:chExt cx="8978813" cy="3064020"/>
          </a:xfrm>
        </p:grpSpPr>
        <p:sp>
          <p:nvSpPr>
            <p:cNvPr id="19" name="Freeform 19"/>
            <p:cNvSpPr/>
            <p:nvPr/>
          </p:nvSpPr>
          <p:spPr>
            <a:xfrm>
              <a:off x="0" y="0"/>
              <a:ext cx="8978813" cy="3064020"/>
            </a:xfrm>
            <a:custGeom>
              <a:avLst/>
              <a:gdLst/>
              <a:ahLst/>
              <a:cxnLst/>
              <a:rect l="l" t="t" r="r" b="b"/>
              <a:pathLst>
                <a:path w="8978813" h="3064020">
                  <a:moveTo>
                    <a:pt x="0" y="0"/>
                  </a:moveTo>
                  <a:lnTo>
                    <a:pt x="8978813" y="0"/>
                  </a:lnTo>
                  <a:lnTo>
                    <a:pt x="8978813" y="3064020"/>
                  </a:lnTo>
                  <a:lnTo>
                    <a:pt x="0" y="30640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TextBox 20"/>
            <p:cNvSpPr txBox="1"/>
            <p:nvPr/>
          </p:nvSpPr>
          <p:spPr>
            <a:xfrm>
              <a:off x="629032" y="478390"/>
              <a:ext cx="7613307" cy="2029626"/>
            </a:xfrm>
            <a:prstGeom prst="rect">
              <a:avLst/>
            </a:prstGeom>
          </p:spPr>
          <p:txBody>
            <a:bodyPr wrap="square" lIns="0" tIns="0" rIns="0" bIns="0" rtlCol="0" anchor="t">
              <a:spAutoFit/>
            </a:bodyPr>
            <a:lstStyle/>
            <a:p>
              <a:pPr algn="ctr" defTabSz="609630">
                <a:lnSpc>
                  <a:spcPts val="4076"/>
                </a:lnSpc>
                <a:spcBef>
                  <a:spcPct val="0"/>
                </a:spcBef>
              </a:pPr>
              <a:r>
                <a:rPr lang="vi-VN" sz="4000" dirty="0">
                  <a:solidFill>
                    <a:srgbClr val="000000"/>
                  </a:solidFill>
                  <a:latin typeface="Cambria" panose="02040503050406030204" pitchFamily="18" charset="0"/>
                  <a:ea typeface="Cambria" panose="02040503050406030204" pitchFamily="18" charset="0"/>
                </a:rPr>
                <a:t>Đồng ý. Vì trẻ em là những chồi non mới, các em cần được bảo vệ để phát triển tốt nhất.</a:t>
              </a:r>
              <a:endParaRPr lang="en-US" sz="4000" dirty="0">
                <a:solidFill>
                  <a:srgbClr val="000000"/>
                </a:solidFill>
                <a:latin typeface="Cambria" panose="02040503050406030204" pitchFamily="18" charset="0"/>
                <a:ea typeface="Cambria" panose="02040503050406030204" pitchFamily="18" charset="0"/>
              </a:endParaRPr>
            </a:p>
          </p:txBody>
        </p:sp>
      </p:grpSp>
      <p:sp>
        <p:nvSpPr>
          <p:cNvPr id="9" name="Oval 8">
            <a:extLst>
              <a:ext uri="{FF2B5EF4-FFF2-40B4-BE49-F238E27FC236}">
                <a16:creationId xmlns:a16="http://schemas.microsoft.com/office/drawing/2014/main" id="{43FFD303-994F-42E8-AF41-6DC6197B109B}"/>
              </a:ext>
            </a:extLst>
          </p:cNvPr>
          <p:cNvSpPr/>
          <p:nvPr/>
        </p:nvSpPr>
        <p:spPr>
          <a:xfrm>
            <a:off x="348511" y="1724094"/>
            <a:ext cx="965200" cy="917045"/>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dirty="0">
              <a:solidFill>
                <a:prstClr val="white"/>
              </a:solidFill>
              <a:latin typeface="+mj-lt"/>
            </a:endParaRPr>
          </a:p>
        </p:txBody>
      </p:sp>
      <p:sp>
        <p:nvSpPr>
          <p:cNvPr id="41" name="TextBox 7">
            <a:extLst>
              <a:ext uri="{FF2B5EF4-FFF2-40B4-BE49-F238E27FC236}">
                <a16:creationId xmlns:a16="http://schemas.microsoft.com/office/drawing/2014/main" id="{CC8BB771-FCD2-40CC-B4A8-9AEEA31FDD80}"/>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10</a:t>
            </a:r>
          </a:p>
        </p:txBody>
      </p:sp>
      <p:sp>
        <p:nvSpPr>
          <p:cNvPr id="42" name="TextBox 7">
            <a:extLst>
              <a:ext uri="{FF2B5EF4-FFF2-40B4-BE49-F238E27FC236}">
                <a16:creationId xmlns:a16="http://schemas.microsoft.com/office/drawing/2014/main" id="{D05D31E7-AC3A-4342-A2AE-9876319B3DC9}"/>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9</a:t>
            </a:r>
          </a:p>
        </p:txBody>
      </p:sp>
      <p:sp>
        <p:nvSpPr>
          <p:cNvPr id="43" name="TextBox 7">
            <a:extLst>
              <a:ext uri="{FF2B5EF4-FFF2-40B4-BE49-F238E27FC236}">
                <a16:creationId xmlns:a16="http://schemas.microsoft.com/office/drawing/2014/main" id="{BBD119AF-6391-4969-A592-273AA6B509D4}"/>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8</a:t>
            </a:r>
          </a:p>
        </p:txBody>
      </p:sp>
      <p:sp>
        <p:nvSpPr>
          <p:cNvPr id="44" name="TextBox 7">
            <a:extLst>
              <a:ext uri="{FF2B5EF4-FFF2-40B4-BE49-F238E27FC236}">
                <a16:creationId xmlns:a16="http://schemas.microsoft.com/office/drawing/2014/main" id="{3F488A22-0A87-4E5A-9E34-48705192A820}"/>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7</a:t>
            </a:r>
          </a:p>
        </p:txBody>
      </p:sp>
      <p:sp>
        <p:nvSpPr>
          <p:cNvPr id="45" name="TextBox 7">
            <a:extLst>
              <a:ext uri="{FF2B5EF4-FFF2-40B4-BE49-F238E27FC236}">
                <a16:creationId xmlns:a16="http://schemas.microsoft.com/office/drawing/2014/main" id="{4197467C-AF12-49F1-A8C8-C2080E69DCD1}"/>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6</a:t>
            </a:r>
          </a:p>
        </p:txBody>
      </p:sp>
      <p:sp>
        <p:nvSpPr>
          <p:cNvPr id="46" name="TextBox 7">
            <a:extLst>
              <a:ext uri="{FF2B5EF4-FFF2-40B4-BE49-F238E27FC236}">
                <a16:creationId xmlns:a16="http://schemas.microsoft.com/office/drawing/2014/main" id="{4AD05FFF-7BD9-497C-A11B-DB093262383A}"/>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5</a:t>
            </a:r>
          </a:p>
        </p:txBody>
      </p:sp>
      <p:sp>
        <p:nvSpPr>
          <p:cNvPr id="47" name="TextBox 7">
            <a:extLst>
              <a:ext uri="{FF2B5EF4-FFF2-40B4-BE49-F238E27FC236}">
                <a16:creationId xmlns:a16="http://schemas.microsoft.com/office/drawing/2014/main" id="{36E0355B-4286-43F4-9790-C75C3394AE15}"/>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4</a:t>
            </a:r>
          </a:p>
        </p:txBody>
      </p:sp>
      <p:sp>
        <p:nvSpPr>
          <p:cNvPr id="48" name="TextBox 7">
            <a:extLst>
              <a:ext uri="{FF2B5EF4-FFF2-40B4-BE49-F238E27FC236}">
                <a16:creationId xmlns:a16="http://schemas.microsoft.com/office/drawing/2014/main" id="{E9264EB9-9E07-487B-BC9F-A5C528731D2D}"/>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3</a:t>
            </a:r>
          </a:p>
        </p:txBody>
      </p:sp>
      <p:sp>
        <p:nvSpPr>
          <p:cNvPr id="49" name="TextBox 7">
            <a:extLst>
              <a:ext uri="{FF2B5EF4-FFF2-40B4-BE49-F238E27FC236}">
                <a16:creationId xmlns:a16="http://schemas.microsoft.com/office/drawing/2014/main" id="{EB97E4AF-0078-4953-8191-810E50351B19}"/>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2</a:t>
            </a:r>
          </a:p>
        </p:txBody>
      </p:sp>
      <p:sp>
        <p:nvSpPr>
          <p:cNvPr id="50" name="TextBox 7">
            <a:extLst>
              <a:ext uri="{FF2B5EF4-FFF2-40B4-BE49-F238E27FC236}">
                <a16:creationId xmlns:a16="http://schemas.microsoft.com/office/drawing/2014/main" id="{73D4DD47-EEC2-449C-BE73-7C045A39791B}"/>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1</a:t>
            </a:r>
          </a:p>
        </p:txBody>
      </p:sp>
      <p:sp>
        <p:nvSpPr>
          <p:cNvPr id="51" name="TextBox 7">
            <a:extLst>
              <a:ext uri="{FF2B5EF4-FFF2-40B4-BE49-F238E27FC236}">
                <a16:creationId xmlns:a16="http://schemas.microsoft.com/office/drawing/2014/main" id="{6126F8F6-FE09-4F9E-AB85-05C9139351B6}"/>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0</a:t>
            </a:r>
          </a:p>
        </p:txBody>
      </p:sp>
      <p:pic>
        <p:nvPicPr>
          <p:cNvPr id="10" name="Đồng hồ đếm ngược 15 giây _ 15 Second Countdown Timer (256kbps)">
            <a:hlinkClick r:id="" action="ppaction://media"/>
            <a:extLst>
              <a:ext uri="{FF2B5EF4-FFF2-40B4-BE49-F238E27FC236}">
                <a16:creationId xmlns:a16="http://schemas.microsoft.com/office/drawing/2014/main" id="{A262E1B8-286C-479F-8043-B9017E2A4ACE}"/>
              </a:ext>
            </a:extLst>
          </p:cNvPr>
          <p:cNvPicPr>
            <a:picLocks noChangeAspect="1"/>
          </p:cNvPicPr>
          <p:nvPr>
            <a:audioFile r:link="rId1"/>
            <p:extLst>
              <p:ext uri="{DAA4B4D4-6D71-4841-9C94-3DE7FCFB9230}">
                <p14:media xmlns:p14="http://schemas.microsoft.com/office/powerpoint/2010/main" r:embed="rId2">
                  <p14:trim st="4996"/>
                </p14:media>
              </p:ext>
            </p:extLst>
          </p:nvPr>
        </p:nvPicPr>
        <p:blipFill>
          <a:blip r:embed="rId10"/>
          <a:stretch>
            <a:fillRect/>
          </a:stretch>
        </p:blipFill>
        <p:spPr>
          <a:xfrm>
            <a:off x="5646794" y="-686920"/>
            <a:ext cx="270933" cy="270933"/>
          </a:xfrm>
          <a:prstGeom prst="rect">
            <a:avLst/>
          </a:prstGeom>
        </p:spPr>
      </p:pic>
      <p:sp>
        <p:nvSpPr>
          <p:cNvPr id="11" name="Freeform 4">
            <a:extLst>
              <a:ext uri="{FF2B5EF4-FFF2-40B4-BE49-F238E27FC236}">
                <a16:creationId xmlns:a16="http://schemas.microsoft.com/office/drawing/2014/main" id="{35F945D2-939F-9813-5AAD-962D01C9A702}"/>
              </a:ext>
            </a:extLst>
          </p:cNvPr>
          <p:cNvSpPr/>
          <p:nvPr/>
        </p:nvSpPr>
        <p:spPr>
          <a:xfrm>
            <a:off x="9443102" y="3412565"/>
            <a:ext cx="1611597" cy="2124015"/>
          </a:xfrm>
          <a:custGeom>
            <a:avLst/>
            <a:gdLst/>
            <a:ahLst/>
            <a:cxnLst/>
            <a:rect l="l" t="t" r="r" b="b"/>
            <a:pathLst>
              <a:path w="2417395" h="3186023">
                <a:moveTo>
                  <a:pt x="0" y="0"/>
                </a:moveTo>
                <a:lnTo>
                  <a:pt x="2417396" y="0"/>
                </a:lnTo>
                <a:lnTo>
                  <a:pt x="2417396" y="3186024"/>
                </a:lnTo>
                <a:lnTo>
                  <a:pt x="0" y="31860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2061" fill="hold"/>
                                        <p:tgtEl>
                                          <p:spTgt spid="10"/>
                                        </p:tgtEl>
                                      </p:cBhvr>
                                    </p:cmd>
                                  </p:childTnLst>
                                </p:cTn>
                              </p:par>
                              <p:par>
                                <p:cTn id="9" presetID="10"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 presetClass="exit" presetSubtype="0" fill="hold" grpId="1" nodeType="withEffect">
                                  <p:stCondLst>
                                    <p:cond delay="1000"/>
                                  </p:stCondLst>
                                  <p:childTnLst>
                                    <p:set>
                                      <p:cBhvr>
                                        <p:cTn id="13" dur="1" fill="hold">
                                          <p:stCondLst>
                                            <p:cond delay="0"/>
                                          </p:stCondLst>
                                        </p:cTn>
                                        <p:tgtEl>
                                          <p:spTgt spid="41"/>
                                        </p:tgtEl>
                                        <p:attrNameLst>
                                          <p:attrName>style.visibility</p:attrName>
                                        </p:attrNameLst>
                                      </p:cBhvr>
                                      <p:to>
                                        <p:strVal val="hidden"/>
                                      </p:to>
                                    </p:set>
                                  </p:childTnLst>
                                </p:cTn>
                              </p:par>
                              <p:par>
                                <p:cTn id="14" presetID="10" presetClass="entr" presetSubtype="0" fill="hold" grpId="0" nodeType="withEffect">
                                  <p:stCondLst>
                                    <p:cond delay="10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 presetClass="exit" presetSubtype="0" fill="hold" grpId="1" nodeType="withEffect">
                                  <p:stCondLst>
                                    <p:cond delay="2000"/>
                                  </p:stCondLst>
                                  <p:childTnLst>
                                    <p:set>
                                      <p:cBhvr>
                                        <p:cTn id="18" dur="1" fill="hold">
                                          <p:stCondLst>
                                            <p:cond delay="0"/>
                                          </p:stCondLst>
                                        </p:cTn>
                                        <p:tgtEl>
                                          <p:spTgt spid="42"/>
                                        </p:tgtEl>
                                        <p:attrNameLst>
                                          <p:attrName>style.visibility</p:attrName>
                                        </p:attrNameLst>
                                      </p:cBhvr>
                                      <p:to>
                                        <p:strVal val="hidden"/>
                                      </p:to>
                                    </p:set>
                                  </p:childTnLst>
                                </p:cTn>
                              </p:par>
                              <p:par>
                                <p:cTn id="19" presetID="10" presetClass="entr" presetSubtype="0" fill="hold" grpId="0" nodeType="withEffect">
                                  <p:stCondLst>
                                    <p:cond delay="20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 presetClass="exit" presetSubtype="0" fill="hold" grpId="1" nodeType="withEffect">
                                  <p:stCondLst>
                                    <p:cond delay="3000"/>
                                  </p:stCondLst>
                                  <p:childTnLst>
                                    <p:set>
                                      <p:cBhvr>
                                        <p:cTn id="23" dur="1" fill="hold">
                                          <p:stCondLst>
                                            <p:cond delay="0"/>
                                          </p:stCondLst>
                                        </p:cTn>
                                        <p:tgtEl>
                                          <p:spTgt spid="43"/>
                                        </p:tgtEl>
                                        <p:attrNameLst>
                                          <p:attrName>style.visibility</p:attrName>
                                        </p:attrNameLst>
                                      </p:cBhvr>
                                      <p:to>
                                        <p:strVal val="hidden"/>
                                      </p:to>
                                    </p:set>
                                  </p:childTnLst>
                                </p:cTn>
                              </p:par>
                              <p:par>
                                <p:cTn id="24" presetID="10" presetClass="entr" presetSubtype="0" fill="hold" grpId="0" nodeType="withEffect">
                                  <p:stCondLst>
                                    <p:cond delay="30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 presetClass="exit" presetSubtype="0" fill="hold" grpId="1" nodeType="withEffect">
                                  <p:stCondLst>
                                    <p:cond delay="4000"/>
                                  </p:stCondLst>
                                  <p:childTnLst>
                                    <p:set>
                                      <p:cBhvr>
                                        <p:cTn id="28" dur="1" fill="hold">
                                          <p:stCondLst>
                                            <p:cond delay="0"/>
                                          </p:stCondLst>
                                        </p:cTn>
                                        <p:tgtEl>
                                          <p:spTgt spid="44"/>
                                        </p:tgtEl>
                                        <p:attrNameLst>
                                          <p:attrName>style.visibility</p:attrName>
                                        </p:attrNameLst>
                                      </p:cBhvr>
                                      <p:to>
                                        <p:strVal val="hidden"/>
                                      </p:to>
                                    </p:set>
                                  </p:childTnLst>
                                </p:cTn>
                              </p:par>
                              <p:par>
                                <p:cTn id="29" presetID="10" presetClass="entr" presetSubtype="0" fill="hold" grpId="0" nodeType="withEffect">
                                  <p:stCondLst>
                                    <p:cond delay="40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 presetClass="exit" presetSubtype="0" fill="hold" grpId="1" nodeType="withEffect">
                                  <p:stCondLst>
                                    <p:cond delay="5000"/>
                                  </p:stCondLst>
                                  <p:childTnLst>
                                    <p:set>
                                      <p:cBhvr>
                                        <p:cTn id="33" dur="1" fill="hold">
                                          <p:stCondLst>
                                            <p:cond delay="0"/>
                                          </p:stCondLst>
                                        </p:cTn>
                                        <p:tgtEl>
                                          <p:spTgt spid="45"/>
                                        </p:tgtEl>
                                        <p:attrNameLst>
                                          <p:attrName>style.visibility</p:attrName>
                                        </p:attrNameLst>
                                      </p:cBhvr>
                                      <p:to>
                                        <p:strVal val="hidden"/>
                                      </p:to>
                                    </p:set>
                                  </p:childTnLst>
                                </p:cTn>
                              </p:par>
                              <p:par>
                                <p:cTn id="34" presetID="10" presetClass="entr" presetSubtype="0" fill="hold" grpId="0" nodeType="withEffect">
                                  <p:stCondLst>
                                    <p:cond delay="500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 presetClass="exit" presetSubtype="0" fill="hold" grpId="1" nodeType="withEffect">
                                  <p:stCondLst>
                                    <p:cond delay="6000"/>
                                  </p:stCondLst>
                                  <p:childTnLst>
                                    <p:set>
                                      <p:cBhvr>
                                        <p:cTn id="38" dur="1" fill="hold">
                                          <p:stCondLst>
                                            <p:cond delay="0"/>
                                          </p:stCondLst>
                                        </p:cTn>
                                        <p:tgtEl>
                                          <p:spTgt spid="46"/>
                                        </p:tgtEl>
                                        <p:attrNameLst>
                                          <p:attrName>style.visibility</p:attrName>
                                        </p:attrNameLst>
                                      </p:cBhvr>
                                      <p:to>
                                        <p:strVal val="hidden"/>
                                      </p:to>
                                    </p:set>
                                  </p:childTnLst>
                                </p:cTn>
                              </p:par>
                              <p:par>
                                <p:cTn id="39" presetID="10" presetClass="entr" presetSubtype="0" fill="hold" grpId="0" nodeType="withEffect">
                                  <p:stCondLst>
                                    <p:cond delay="600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 presetClass="exit" presetSubtype="0" fill="hold" grpId="1" nodeType="withEffect">
                                  <p:stCondLst>
                                    <p:cond delay="7000"/>
                                  </p:stCondLst>
                                  <p:childTnLst>
                                    <p:set>
                                      <p:cBhvr>
                                        <p:cTn id="43" dur="1" fill="hold">
                                          <p:stCondLst>
                                            <p:cond delay="0"/>
                                          </p:stCondLst>
                                        </p:cTn>
                                        <p:tgtEl>
                                          <p:spTgt spid="47"/>
                                        </p:tgtEl>
                                        <p:attrNameLst>
                                          <p:attrName>style.visibility</p:attrName>
                                        </p:attrNameLst>
                                      </p:cBhvr>
                                      <p:to>
                                        <p:strVal val="hidden"/>
                                      </p:to>
                                    </p:set>
                                  </p:childTnLst>
                                </p:cTn>
                              </p:par>
                              <p:par>
                                <p:cTn id="44" presetID="10" presetClass="entr" presetSubtype="0" fill="hold" grpId="0" nodeType="withEffect">
                                  <p:stCondLst>
                                    <p:cond delay="700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 presetClass="exit" presetSubtype="0" fill="hold" grpId="1" nodeType="withEffect">
                                  <p:stCondLst>
                                    <p:cond delay="8000"/>
                                  </p:stCondLst>
                                  <p:childTnLst>
                                    <p:set>
                                      <p:cBhvr>
                                        <p:cTn id="48" dur="1" fill="hold">
                                          <p:stCondLst>
                                            <p:cond delay="0"/>
                                          </p:stCondLst>
                                        </p:cTn>
                                        <p:tgtEl>
                                          <p:spTgt spid="48"/>
                                        </p:tgtEl>
                                        <p:attrNameLst>
                                          <p:attrName>style.visibility</p:attrName>
                                        </p:attrNameLst>
                                      </p:cBhvr>
                                      <p:to>
                                        <p:strVal val="hidden"/>
                                      </p:to>
                                    </p:set>
                                  </p:childTnLst>
                                </p:cTn>
                              </p:par>
                              <p:par>
                                <p:cTn id="49" presetID="10" presetClass="entr" presetSubtype="0" fill="hold" grpId="0" nodeType="withEffect">
                                  <p:stCondLst>
                                    <p:cond delay="800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 presetClass="exit" presetSubtype="0" fill="hold" grpId="1" nodeType="withEffect">
                                  <p:stCondLst>
                                    <p:cond delay="9000"/>
                                  </p:stCondLst>
                                  <p:childTnLst>
                                    <p:set>
                                      <p:cBhvr>
                                        <p:cTn id="53" dur="1" fill="hold">
                                          <p:stCondLst>
                                            <p:cond delay="0"/>
                                          </p:stCondLst>
                                        </p:cTn>
                                        <p:tgtEl>
                                          <p:spTgt spid="49"/>
                                        </p:tgtEl>
                                        <p:attrNameLst>
                                          <p:attrName>style.visibility</p:attrName>
                                        </p:attrNameLst>
                                      </p:cBhvr>
                                      <p:to>
                                        <p:strVal val="hidden"/>
                                      </p:to>
                                    </p:set>
                                  </p:childTnLst>
                                </p:cTn>
                              </p:par>
                              <p:par>
                                <p:cTn id="54" presetID="10" presetClass="entr" presetSubtype="0" fill="hold" grpId="0" nodeType="withEffect">
                                  <p:stCondLst>
                                    <p:cond delay="900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500"/>
                                        <p:tgtEl>
                                          <p:spTgt spid="50"/>
                                        </p:tgtEl>
                                      </p:cBhvr>
                                    </p:animEffect>
                                  </p:childTnLst>
                                </p:cTn>
                              </p:par>
                              <p:par>
                                <p:cTn id="57" presetID="1" presetClass="exit" presetSubtype="0" fill="hold" grpId="1" nodeType="withEffect">
                                  <p:stCondLst>
                                    <p:cond delay="10000"/>
                                  </p:stCondLst>
                                  <p:childTnLst>
                                    <p:set>
                                      <p:cBhvr>
                                        <p:cTn id="58" dur="1" fill="hold">
                                          <p:stCondLst>
                                            <p:cond delay="0"/>
                                          </p:stCondLst>
                                        </p:cTn>
                                        <p:tgtEl>
                                          <p:spTgt spid="50"/>
                                        </p:tgtEl>
                                        <p:attrNameLst>
                                          <p:attrName>style.visibility</p:attrName>
                                        </p:attrNameLst>
                                      </p:cBhvr>
                                      <p:to>
                                        <p:strVal val="hidden"/>
                                      </p:to>
                                    </p:set>
                                  </p:childTnLst>
                                </p:cTn>
                              </p:par>
                              <p:par>
                                <p:cTn id="59" presetID="10" presetClass="entr" presetSubtype="0" fill="hold" grpId="0" nodeType="withEffect">
                                  <p:stCondLst>
                                    <p:cond delay="1000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5" name="chimes.wav"/>
                                        </p:tgtEl>
                                      </p:cMediaNode>
                                    </p:audio>
                                  </p:subTnLst>
                                </p:cTn>
                              </p:par>
                              <p:par>
                                <p:cTn id="69" presetID="42"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10"/>
                </p:tgtEl>
              </p:cMediaNode>
            </p:audio>
          </p:childTnLst>
        </p:cTn>
      </p:par>
    </p:tnLst>
    <p:bldLst>
      <p:bldP spid="9" grpId="0" animBg="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sp>
      <p:sp>
        <p:nvSpPr>
          <p:cNvPr id="3" name="Freeform 3"/>
          <p:cNvSpPr/>
          <p:nvPr/>
        </p:nvSpPr>
        <p:spPr>
          <a:xfrm>
            <a:off x="2050906" y="1"/>
            <a:ext cx="9520608" cy="3102428"/>
          </a:xfrm>
          <a:custGeom>
            <a:avLst/>
            <a:gdLst/>
            <a:ahLst/>
            <a:cxnLst/>
            <a:rect l="l" t="t" r="r" b="b"/>
            <a:pathLst>
              <a:path w="3825300" h="1697477">
                <a:moveTo>
                  <a:pt x="0" y="0"/>
                </a:moveTo>
                <a:lnTo>
                  <a:pt x="3825300" y="0"/>
                </a:lnTo>
                <a:lnTo>
                  <a:pt x="3825300" y="1697477"/>
                </a:lnTo>
                <a:lnTo>
                  <a:pt x="0" y="1697477"/>
                </a:lnTo>
                <a:lnTo>
                  <a:pt x="0" y="0"/>
                </a:lnTo>
                <a:close/>
              </a:path>
            </a:pathLst>
          </a:custGeom>
          <a:blipFill>
            <a:blip r:embed="rId4"/>
            <a:stretch>
              <a:fillRect/>
            </a:stretch>
          </a:blipFill>
        </p:spPr>
        <p:txBody>
          <a:bodyPr/>
          <a:lstStyle/>
          <a:p>
            <a:pPr defTabSz="609630"/>
            <a:endParaRPr lang="en-US" sz="1200" dirty="0">
              <a:solidFill>
                <a:prstClr val="black"/>
              </a:solidFill>
              <a:latin typeface="+mj-lt"/>
            </a:endParaRPr>
          </a:p>
        </p:txBody>
      </p:sp>
      <p:sp>
        <p:nvSpPr>
          <p:cNvPr id="7" name="TextBox 7"/>
          <p:cNvSpPr txBox="1"/>
          <p:nvPr/>
        </p:nvSpPr>
        <p:spPr>
          <a:xfrm>
            <a:off x="3200399" y="290911"/>
            <a:ext cx="7500257" cy="2365391"/>
          </a:xfrm>
          <a:prstGeom prst="rect">
            <a:avLst/>
          </a:prstGeom>
        </p:spPr>
        <p:txBody>
          <a:bodyPr wrap="square" lIns="0" tIns="0" rIns="0" bIns="0" rtlCol="0" anchor="t">
            <a:spAutoFit/>
          </a:bodyPr>
          <a:lstStyle/>
          <a:p>
            <a:pPr algn="ctr" defTabSz="609630">
              <a:lnSpc>
                <a:spcPts val="4668"/>
              </a:lnSpc>
              <a:spcBef>
                <a:spcPct val="0"/>
              </a:spcBef>
            </a:pPr>
            <a:r>
              <a:rPr lang="vi-VN" sz="3200" dirty="0">
                <a:solidFill>
                  <a:srgbClr val="FFDE59"/>
                </a:solidFill>
              </a:rPr>
              <a:t>Em đồng tình hay không đồng tình với việc làm nào dưới đây? Vì sao?</a:t>
            </a:r>
            <a:endParaRPr lang="en-US" sz="3200" dirty="0">
              <a:solidFill>
                <a:srgbClr val="FFDE59"/>
              </a:solidFill>
            </a:endParaRPr>
          </a:p>
          <a:p>
            <a:pPr algn="just" defTabSz="609630">
              <a:lnSpc>
                <a:spcPts val="4668"/>
              </a:lnSpc>
              <a:spcBef>
                <a:spcPct val="0"/>
              </a:spcBef>
            </a:pPr>
            <a:r>
              <a:rPr lang="vi-VN" sz="3200" b="1" dirty="0">
                <a:solidFill>
                  <a:srgbClr val="FFDE59"/>
                </a:solidFill>
              </a:rPr>
              <a:t>Mọi trẻ em đều có quyền được bảo vệ khỏi các hình thức xâm hại.</a:t>
            </a:r>
            <a:endParaRPr lang="en-US" sz="3200" b="1" dirty="0">
              <a:solidFill>
                <a:srgbClr val="FFDE59"/>
              </a:solidFill>
            </a:endParaRPr>
          </a:p>
        </p:txBody>
      </p:sp>
      <p:grpSp>
        <p:nvGrpSpPr>
          <p:cNvPr id="18" name="Group 17">
            <a:extLst>
              <a:ext uri="{FF2B5EF4-FFF2-40B4-BE49-F238E27FC236}">
                <a16:creationId xmlns:a16="http://schemas.microsoft.com/office/drawing/2014/main" id="{B55B1F42-AA2D-411D-A712-F57617B0B117}"/>
              </a:ext>
            </a:extLst>
          </p:cNvPr>
          <p:cNvGrpSpPr/>
          <p:nvPr/>
        </p:nvGrpSpPr>
        <p:grpSpPr>
          <a:xfrm>
            <a:off x="1838325" y="3600449"/>
            <a:ext cx="7715250" cy="2219325"/>
            <a:chOff x="1028700" y="3707030"/>
            <a:chExt cx="6734110" cy="2298015"/>
          </a:xfrm>
        </p:grpSpPr>
        <p:sp>
          <p:nvSpPr>
            <p:cNvPr id="8" name="Freeform 8"/>
            <p:cNvSpPr/>
            <p:nvPr/>
          </p:nvSpPr>
          <p:spPr>
            <a:xfrm>
              <a:off x="1028700" y="3707030"/>
              <a:ext cx="6734110" cy="2298015"/>
            </a:xfrm>
            <a:custGeom>
              <a:avLst/>
              <a:gdLst/>
              <a:ahLst/>
              <a:cxnLst/>
              <a:rect l="l" t="t" r="r" b="b"/>
              <a:pathLst>
                <a:path w="6734110" h="2298015">
                  <a:moveTo>
                    <a:pt x="0" y="0"/>
                  </a:moveTo>
                  <a:lnTo>
                    <a:pt x="6734110" y="0"/>
                  </a:lnTo>
                  <a:lnTo>
                    <a:pt x="6734110" y="2298015"/>
                  </a:lnTo>
                  <a:lnTo>
                    <a:pt x="0" y="22980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1412319" y="4011918"/>
              <a:ext cx="5960934" cy="1529709"/>
            </a:xfrm>
            <a:prstGeom prst="rect">
              <a:avLst/>
            </a:prstGeom>
          </p:spPr>
          <p:txBody>
            <a:bodyPr wrap="square" lIns="0" tIns="0" rIns="0" bIns="0" rtlCol="0" anchor="t">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Không đồng ý, người quen cũng có thể là thủ phạm xâm hại vì những người quen thường sẽ dễ tiếp cận hơn.</a:t>
              </a:r>
              <a:endParaRPr lang="en-US" sz="3200" dirty="0">
                <a:effectLst/>
                <a:latin typeface="Cambria" panose="02040503050406030204" pitchFamily="18" charset="0"/>
                <a:ea typeface="Cambria" panose="02040503050406030204" pitchFamily="18" charset="0"/>
              </a:endParaRPr>
            </a:p>
          </p:txBody>
        </p:sp>
      </p:grpSp>
      <p:sp>
        <p:nvSpPr>
          <p:cNvPr id="16" name="Freeform 16"/>
          <p:cNvSpPr/>
          <p:nvPr/>
        </p:nvSpPr>
        <p:spPr>
          <a:xfrm>
            <a:off x="9255422" y="3647571"/>
            <a:ext cx="1614767" cy="2128194"/>
          </a:xfrm>
          <a:custGeom>
            <a:avLst/>
            <a:gdLst/>
            <a:ahLst/>
            <a:cxnLst/>
            <a:rect l="l" t="t" r="r" b="b"/>
            <a:pathLst>
              <a:path w="2422151" h="3192291">
                <a:moveTo>
                  <a:pt x="0" y="0"/>
                </a:moveTo>
                <a:lnTo>
                  <a:pt x="2422150" y="0"/>
                </a:lnTo>
                <a:lnTo>
                  <a:pt x="2422150" y="3192291"/>
                </a:lnTo>
                <a:lnTo>
                  <a:pt x="0" y="31922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21" name="Oval 20">
            <a:extLst>
              <a:ext uri="{FF2B5EF4-FFF2-40B4-BE49-F238E27FC236}">
                <a16:creationId xmlns:a16="http://schemas.microsoft.com/office/drawing/2014/main" id="{78911F0C-C2B6-4A68-885F-DF8A2A7207CC}"/>
              </a:ext>
            </a:extLst>
          </p:cNvPr>
          <p:cNvSpPr/>
          <p:nvPr/>
        </p:nvSpPr>
        <p:spPr>
          <a:xfrm>
            <a:off x="348511" y="1724094"/>
            <a:ext cx="965200" cy="917045"/>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dirty="0">
              <a:solidFill>
                <a:prstClr val="white"/>
              </a:solidFill>
              <a:latin typeface="+mj-lt"/>
            </a:endParaRPr>
          </a:p>
        </p:txBody>
      </p:sp>
      <p:sp>
        <p:nvSpPr>
          <p:cNvPr id="22" name="TextBox 7">
            <a:extLst>
              <a:ext uri="{FF2B5EF4-FFF2-40B4-BE49-F238E27FC236}">
                <a16:creationId xmlns:a16="http://schemas.microsoft.com/office/drawing/2014/main" id="{19F4D8F8-C87D-4956-AEFF-C11436031C57}"/>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10</a:t>
            </a:r>
          </a:p>
        </p:txBody>
      </p:sp>
      <p:sp>
        <p:nvSpPr>
          <p:cNvPr id="23" name="TextBox 7">
            <a:extLst>
              <a:ext uri="{FF2B5EF4-FFF2-40B4-BE49-F238E27FC236}">
                <a16:creationId xmlns:a16="http://schemas.microsoft.com/office/drawing/2014/main" id="{65E11E2E-5252-487C-A7F5-79046B840DCA}"/>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9</a:t>
            </a:r>
          </a:p>
        </p:txBody>
      </p:sp>
      <p:sp>
        <p:nvSpPr>
          <p:cNvPr id="24" name="TextBox 7">
            <a:extLst>
              <a:ext uri="{FF2B5EF4-FFF2-40B4-BE49-F238E27FC236}">
                <a16:creationId xmlns:a16="http://schemas.microsoft.com/office/drawing/2014/main" id="{42F35C5C-BFF3-4D58-8702-9B7D0E5051CA}"/>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8</a:t>
            </a:r>
          </a:p>
        </p:txBody>
      </p:sp>
      <p:sp>
        <p:nvSpPr>
          <p:cNvPr id="25" name="TextBox 7">
            <a:extLst>
              <a:ext uri="{FF2B5EF4-FFF2-40B4-BE49-F238E27FC236}">
                <a16:creationId xmlns:a16="http://schemas.microsoft.com/office/drawing/2014/main" id="{5479ECCD-71E9-4F99-8D4F-AA5A29823058}"/>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7</a:t>
            </a:r>
          </a:p>
        </p:txBody>
      </p:sp>
      <p:sp>
        <p:nvSpPr>
          <p:cNvPr id="26" name="TextBox 7">
            <a:extLst>
              <a:ext uri="{FF2B5EF4-FFF2-40B4-BE49-F238E27FC236}">
                <a16:creationId xmlns:a16="http://schemas.microsoft.com/office/drawing/2014/main" id="{C10EBD80-37E6-481D-A411-E50137AF4DF6}"/>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6</a:t>
            </a:r>
          </a:p>
        </p:txBody>
      </p:sp>
      <p:sp>
        <p:nvSpPr>
          <p:cNvPr id="28" name="TextBox 7">
            <a:extLst>
              <a:ext uri="{FF2B5EF4-FFF2-40B4-BE49-F238E27FC236}">
                <a16:creationId xmlns:a16="http://schemas.microsoft.com/office/drawing/2014/main" id="{62DCAE2D-0AE0-4EF2-86BA-ED71F9B2853D}"/>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5</a:t>
            </a:r>
          </a:p>
        </p:txBody>
      </p:sp>
      <p:sp>
        <p:nvSpPr>
          <p:cNvPr id="29" name="TextBox 7">
            <a:extLst>
              <a:ext uri="{FF2B5EF4-FFF2-40B4-BE49-F238E27FC236}">
                <a16:creationId xmlns:a16="http://schemas.microsoft.com/office/drawing/2014/main" id="{FC625A9A-D8D4-4284-ADC5-B83193835229}"/>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4</a:t>
            </a:r>
          </a:p>
        </p:txBody>
      </p:sp>
      <p:sp>
        <p:nvSpPr>
          <p:cNvPr id="30" name="TextBox 7">
            <a:extLst>
              <a:ext uri="{FF2B5EF4-FFF2-40B4-BE49-F238E27FC236}">
                <a16:creationId xmlns:a16="http://schemas.microsoft.com/office/drawing/2014/main" id="{65FEBA8F-99A3-43ED-9CB9-8527C290A85C}"/>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3</a:t>
            </a:r>
          </a:p>
        </p:txBody>
      </p:sp>
      <p:sp>
        <p:nvSpPr>
          <p:cNvPr id="31" name="TextBox 7">
            <a:extLst>
              <a:ext uri="{FF2B5EF4-FFF2-40B4-BE49-F238E27FC236}">
                <a16:creationId xmlns:a16="http://schemas.microsoft.com/office/drawing/2014/main" id="{F43F150F-0303-4A8A-8F72-26F0A6760CD9}"/>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2</a:t>
            </a:r>
          </a:p>
        </p:txBody>
      </p:sp>
      <p:sp>
        <p:nvSpPr>
          <p:cNvPr id="32" name="TextBox 7">
            <a:extLst>
              <a:ext uri="{FF2B5EF4-FFF2-40B4-BE49-F238E27FC236}">
                <a16:creationId xmlns:a16="http://schemas.microsoft.com/office/drawing/2014/main" id="{1B5B2123-313B-4DA9-997A-FCEF07EBE8E8}"/>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1</a:t>
            </a:r>
          </a:p>
        </p:txBody>
      </p:sp>
      <p:sp>
        <p:nvSpPr>
          <p:cNvPr id="33" name="TextBox 7">
            <a:extLst>
              <a:ext uri="{FF2B5EF4-FFF2-40B4-BE49-F238E27FC236}">
                <a16:creationId xmlns:a16="http://schemas.microsoft.com/office/drawing/2014/main" id="{E159178E-F3ED-435C-A8E4-CD438216728B}"/>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 presetClass="exit" presetSubtype="0" fill="hold" grpId="1" nodeType="withEffect">
                                  <p:stCondLst>
                                    <p:cond delay="1000"/>
                                  </p:stCondLst>
                                  <p:childTnLst>
                                    <p:set>
                                      <p:cBhvr>
                                        <p:cTn id="11" dur="1" fill="hold">
                                          <p:stCondLst>
                                            <p:cond delay="0"/>
                                          </p:stCondLst>
                                        </p:cTn>
                                        <p:tgtEl>
                                          <p:spTgt spid="22"/>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 presetClass="exit" presetSubtype="0" fill="hold" grpId="1" nodeType="withEffect">
                                  <p:stCondLst>
                                    <p:cond delay="2000"/>
                                  </p:stCondLst>
                                  <p:childTnLst>
                                    <p:set>
                                      <p:cBhvr>
                                        <p:cTn id="16" dur="1" fill="hold">
                                          <p:stCondLst>
                                            <p:cond delay="0"/>
                                          </p:stCondLst>
                                        </p:cTn>
                                        <p:tgtEl>
                                          <p:spTgt spid="23"/>
                                        </p:tgtEl>
                                        <p:attrNameLst>
                                          <p:attrName>style.visibility</p:attrName>
                                        </p:attrNameLst>
                                      </p:cBhvr>
                                      <p:to>
                                        <p:strVal val="hidden"/>
                                      </p:to>
                                    </p:set>
                                  </p:childTnLst>
                                </p:cTn>
                              </p:par>
                              <p:par>
                                <p:cTn id="17" presetID="10" presetClass="entr" presetSubtype="0" fill="hold" grpId="0" nodeType="withEffect">
                                  <p:stCondLst>
                                    <p:cond delay="20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 presetClass="exit" presetSubtype="0" fill="hold" grpId="1" nodeType="withEffect">
                                  <p:stCondLst>
                                    <p:cond delay="3000"/>
                                  </p:stCondLst>
                                  <p:childTnLst>
                                    <p:set>
                                      <p:cBhvr>
                                        <p:cTn id="21" dur="1" fill="hold">
                                          <p:stCondLst>
                                            <p:cond delay="0"/>
                                          </p:stCondLst>
                                        </p:cTn>
                                        <p:tgtEl>
                                          <p:spTgt spid="24"/>
                                        </p:tgtEl>
                                        <p:attrNameLst>
                                          <p:attrName>style.visibility</p:attrName>
                                        </p:attrNameLst>
                                      </p:cBhvr>
                                      <p:to>
                                        <p:strVal val="hidden"/>
                                      </p:to>
                                    </p:set>
                                  </p:childTnLst>
                                </p:cTn>
                              </p:par>
                              <p:par>
                                <p:cTn id="22" presetID="10" presetClass="entr" presetSubtype="0" fill="hold" grpId="0" nodeType="withEffect">
                                  <p:stCondLst>
                                    <p:cond delay="300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 presetClass="exit" presetSubtype="0" fill="hold" grpId="1" nodeType="withEffect">
                                  <p:stCondLst>
                                    <p:cond delay="4000"/>
                                  </p:stCondLst>
                                  <p:childTnLst>
                                    <p:set>
                                      <p:cBhvr>
                                        <p:cTn id="26" dur="1" fill="hold">
                                          <p:stCondLst>
                                            <p:cond delay="0"/>
                                          </p:stCondLst>
                                        </p:cTn>
                                        <p:tgtEl>
                                          <p:spTgt spid="25"/>
                                        </p:tgtEl>
                                        <p:attrNameLst>
                                          <p:attrName>style.visibility</p:attrName>
                                        </p:attrNameLst>
                                      </p:cBhvr>
                                      <p:to>
                                        <p:strVal val="hidden"/>
                                      </p:to>
                                    </p:set>
                                  </p:childTnLst>
                                </p:cTn>
                              </p:par>
                              <p:par>
                                <p:cTn id="27" presetID="10" presetClass="entr" presetSubtype="0" fill="hold" grpId="0" nodeType="withEffect">
                                  <p:stCondLst>
                                    <p:cond delay="400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 presetClass="exit" presetSubtype="0" fill="hold" grpId="1" nodeType="withEffect">
                                  <p:stCondLst>
                                    <p:cond delay="5000"/>
                                  </p:stCondLst>
                                  <p:childTnLst>
                                    <p:set>
                                      <p:cBhvr>
                                        <p:cTn id="31" dur="1" fill="hold">
                                          <p:stCondLst>
                                            <p:cond delay="0"/>
                                          </p:stCondLst>
                                        </p:cTn>
                                        <p:tgtEl>
                                          <p:spTgt spid="26"/>
                                        </p:tgtEl>
                                        <p:attrNameLst>
                                          <p:attrName>style.visibility</p:attrName>
                                        </p:attrNameLst>
                                      </p:cBhvr>
                                      <p:to>
                                        <p:strVal val="hidden"/>
                                      </p:to>
                                    </p:set>
                                  </p:childTnLst>
                                </p:cTn>
                              </p:par>
                              <p:par>
                                <p:cTn id="32" presetID="10" presetClass="entr" presetSubtype="0" fill="hold" grpId="0" nodeType="withEffect">
                                  <p:stCondLst>
                                    <p:cond delay="50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 presetClass="exit" presetSubtype="0" fill="hold" grpId="1" nodeType="withEffect">
                                  <p:stCondLst>
                                    <p:cond delay="6000"/>
                                  </p:stCondLst>
                                  <p:childTnLst>
                                    <p:set>
                                      <p:cBhvr>
                                        <p:cTn id="36" dur="1" fill="hold">
                                          <p:stCondLst>
                                            <p:cond delay="0"/>
                                          </p:stCondLst>
                                        </p:cTn>
                                        <p:tgtEl>
                                          <p:spTgt spid="28"/>
                                        </p:tgtEl>
                                        <p:attrNameLst>
                                          <p:attrName>style.visibility</p:attrName>
                                        </p:attrNameLst>
                                      </p:cBhvr>
                                      <p:to>
                                        <p:strVal val="hidden"/>
                                      </p:to>
                                    </p:set>
                                  </p:childTnLst>
                                </p:cTn>
                              </p:par>
                              <p:par>
                                <p:cTn id="37" presetID="10" presetClass="entr" presetSubtype="0" fill="hold" grpId="0" nodeType="withEffect">
                                  <p:stCondLst>
                                    <p:cond delay="60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 presetClass="exit" presetSubtype="0" fill="hold" grpId="1" nodeType="withEffect">
                                  <p:stCondLst>
                                    <p:cond delay="7000"/>
                                  </p:stCondLst>
                                  <p:childTnLst>
                                    <p:set>
                                      <p:cBhvr>
                                        <p:cTn id="41" dur="1" fill="hold">
                                          <p:stCondLst>
                                            <p:cond delay="0"/>
                                          </p:stCondLst>
                                        </p:cTn>
                                        <p:tgtEl>
                                          <p:spTgt spid="29"/>
                                        </p:tgtEl>
                                        <p:attrNameLst>
                                          <p:attrName>style.visibility</p:attrName>
                                        </p:attrNameLst>
                                      </p:cBhvr>
                                      <p:to>
                                        <p:strVal val="hidden"/>
                                      </p:to>
                                    </p:set>
                                  </p:childTnLst>
                                </p:cTn>
                              </p:par>
                              <p:par>
                                <p:cTn id="42" presetID="10" presetClass="entr" presetSubtype="0" fill="hold" grpId="0" nodeType="withEffect">
                                  <p:stCondLst>
                                    <p:cond delay="700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 presetClass="exit" presetSubtype="0" fill="hold" grpId="1" nodeType="withEffect">
                                  <p:stCondLst>
                                    <p:cond delay="8000"/>
                                  </p:stCondLst>
                                  <p:childTnLst>
                                    <p:set>
                                      <p:cBhvr>
                                        <p:cTn id="46" dur="1" fill="hold">
                                          <p:stCondLst>
                                            <p:cond delay="0"/>
                                          </p:stCondLst>
                                        </p:cTn>
                                        <p:tgtEl>
                                          <p:spTgt spid="30"/>
                                        </p:tgtEl>
                                        <p:attrNameLst>
                                          <p:attrName>style.visibility</p:attrName>
                                        </p:attrNameLst>
                                      </p:cBhvr>
                                      <p:to>
                                        <p:strVal val="hidden"/>
                                      </p:to>
                                    </p:set>
                                  </p:childTnLst>
                                </p:cTn>
                              </p:par>
                              <p:par>
                                <p:cTn id="47" presetID="10" presetClass="entr" presetSubtype="0" fill="hold" grpId="0" nodeType="withEffect">
                                  <p:stCondLst>
                                    <p:cond delay="80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 presetClass="exit" presetSubtype="0" fill="hold" grpId="1" nodeType="withEffect">
                                  <p:stCondLst>
                                    <p:cond delay="9000"/>
                                  </p:stCondLst>
                                  <p:childTnLst>
                                    <p:set>
                                      <p:cBhvr>
                                        <p:cTn id="51" dur="1" fill="hold">
                                          <p:stCondLst>
                                            <p:cond delay="0"/>
                                          </p:stCondLst>
                                        </p:cTn>
                                        <p:tgtEl>
                                          <p:spTgt spid="31"/>
                                        </p:tgtEl>
                                        <p:attrNameLst>
                                          <p:attrName>style.visibility</p:attrName>
                                        </p:attrNameLst>
                                      </p:cBhvr>
                                      <p:to>
                                        <p:strVal val="hidden"/>
                                      </p:to>
                                    </p:set>
                                  </p:childTnLst>
                                </p:cTn>
                              </p:par>
                              <p:par>
                                <p:cTn id="52" presetID="10" presetClass="entr" presetSubtype="0" fill="hold" grpId="0" nodeType="withEffect">
                                  <p:stCondLst>
                                    <p:cond delay="90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 presetClass="exit" presetSubtype="0" fill="hold" grpId="1" nodeType="withEffect">
                                  <p:stCondLst>
                                    <p:cond delay="10000"/>
                                  </p:stCondLst>
                                  <p:childTnLst>
                                    <p:set>
                                      <p:cBhvr>
                                        <p:cTn id="56" dur="1" fill="hold">
                                          <p:stCondLst>
                                            <p:cond delay="0"/>
                                          </p:stCondLst>
                                        </p:cTn>
                                        <p:tgtEl>
                                          <p:spTgt spid="32"/>
                                        </p:tgtEl>
                                        <p:attrNameLst>
                                          <p:attrName>style.visibility</p:attrName>
                                        </p:attrNameLst>
                                      </p:cBhvr>
                                      <p:to>
                                        <p:strVal val="hidden"/>
                                      </p:to>
                                    </p:set>
                                  </p:childTnLst>
                                </p:cTn>
                              </p:par>
                              <p:par>
                                <p:cTn id="57" presetID="10" presetClass="entr" presetSubtype="0" fill="hold" grpId="0" nodeType="withEffect">
                                  <p:stCondLst>
                                    <p:cond delay="100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par>
                                <p:cTn id="67" presetID="42"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2" grpId="1"/>
      <p:bldP spid="23" grpId="0"/>
      <p:bldP spid="23" grpId="1"/>
      <p:bldP spid="24" grpId="0"/>
      <p:bldP spid="24" grpId="1"/>
      <p:bldP spid="25" grpId="0"/>
      <p:bldP spid="25" grpId="1"/>
      <p:bldP spid="26" grpId="0"/>
      <p:bldP spid="26" grpId="1"/>
      <p:bldP spid="28" grpId="0"/>
      <p:bldP spid="28" grpId="1"/>
      <p:bldP spid="29" grpId="0"/>
      <p:bldP spid="29" grpId="1"/>
      <p:bldP spid="30" grpId="0"/>
      <p:bldP spid="30" grpId="1"/>
      <p:bldP spid="31" grpId="0"/>
      <p:bldP spid="31" grpId="1"/>
      <p:bldP spid="32" grpId="0"/>
      <p:bldP spid="32" grpId="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sp>
      <p:sp>
        <p:nvSpPr>
          <p:cNvPr id="3" name="Freeform 3"/>
          <p:cNvSpPr/>
          <p:nvPr/>
        </p:nvSpPr>
        <p:spPr>
          <a:xfrm>
            <a:off x="1828800" y="91440"/>
            <a:ext cx="8839200" cy="2031999"/>
          </a:xfrm>
          <a:custGeom>
            <a:avLst/>
            <a:gdLst/>
            <a:ahLst/>
            <a:cxnLst/>
            <a:rect l="l" t="t" r="r" b="b"/>
            <a:pathLst>
              <a:path w="3825300" h="1697477">
                <a:moveTo>
                  <a:pt x="0" y="0"/>
                </a:moveTo>
                <a:lnTo>
                  <a:pt x="3825300" y="0"/>
                </a:lnTo>
                <a:lnTo>
                  <a:pt x="3825300" y="1697477"/>
                </a:lnTo>
                <a:lnTo>
                  <a:pt x="0" y="1697477"/>
                </a:lnTo>
                <a:lnTo>
                  <a:pt x="0" y="0"/>
                </a:lnTo>
                <a:close/>
              </a:path>
            </a:pathLst>
          </a:custGeom>
          <a:blipFill>
            <a:blip r:embed="rId4"/>
            <a:stretch>
              <a:fillRect/>
            </a:stretch>
          </a:blipFill>
        </p:spPr>
      </p:sp>
      <p:sp>
        <p:nvSpPr>
          <p:cNvPr id="7" name="TextBox 7"/>
          <p:cNvSpPr txBox="1"/>
          <p:nvPr/>
        </p:nvSpPr>
        <p:spPr>
          <a:xfrm>
            <a:off x="2749076" y="400317"/>
            <a:ext cx="6714169" cy="1107996"/>
          </a:xfrm>
          <a:prstGeom prst="rect">
            <a:avLst/>
          </a:prstGeom>
        </p:spPr>
        <p:txBody>
          <a:bodyPr lIns="0" tIns="0" rIns="0" bIns="0" rtlCol="0" anchor="t">
            <a:spAutoFit/>
          </a:bodyPr>
          <a:lstStyle/>
          <a:p>
            <a:pPr algn="ctr" defTabSz="609630"/>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Trẻ</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em</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trai</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và</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trẻ</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em</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gái</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đều</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có</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thể</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là</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nạn</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nhân</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của</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xâm</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hại</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tình</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FFDE59"/>
                </a:solidFill>
                <a:latin typeface="Calibri" panose="020F0502020204030204" pitchFamily="34" charset="0"/>
                <a:ea typeface="Cambria" panose="02040503050406030204" pitchFamily="18" charset="0"/>
                <a:cs typeface="Calibri" panose="020F0502020204030204" pitchFamily="34" charset="0"/>
              </a:rPr>
              <a:t>dục</a:t>
            </a:r>
            <a:r>
              <a:rPr lang="en-US" sz="3600" dirty="0">
                <a:solidFill>
                  <a:srgbClr val="FFDE59"/>
                </a:solidFill>
                <a:latin typeface="Calibri" panose="020F0502020204030204" pitchFamily="34" charset="0"/>
                <a:ea typeface="Cambria" panose="02040503050406030204" pitchFamily="18" charset="0"/>
                <a:cs typeface="Calibri" panose="020F0502020204030204" pitchFamily="34" charset="0"/>
              </a:rPr>
              <a:t>.</a:t>
            </a:r>
          </a:p>
        </p:txBody>
      </p:sp>
      <p:grpSp>
        <p:nvGrpSpPr>
          <p:cNvPr id="8" name="Group 8"/>
          <p:cNvGrpSpPr/>
          <p:nvPr/>
        </p:nvGrpSpPr>
        <p:grpSpPr>
          <a:xfrm>
            <a:off x="1244600" y="2532314"/>
            <a:ext cx="8366760" cy="2364806"/>
            <a:chOff x="0" y="0"/>
            <a:chExt cx="8978813" cy="3064020"/>
          </a:xfrm>
        </p:grpSpPr>
        <p:sp>
          <p:nvSpPr>
            <p:cNvPr id="9" name="Freeform 9"/>
            <p:cNvSpPr/>
            <p:nvPr/>
          </p:nvSpPr>
          <p:spPr>
            <a:xfrm>
              <a:off x="0" y="0"/>
              <a:ext cx="8978813" cy="3064020"/>
            </a:xfrm>
            <a:custGeom>
              <a:avLst/>
              <a:gdLst/>
              <a:ahLst/>
              <a:cxnLst/>
              <a:rect l="l" t="t" r="r" b="b"/>
              <a:pathLst>
                <a:path w="8978813" h="3064020">
                  <a:moveTo>
                    <a:pt x="0" y="0"/>
                  </a:moveTo>
                  <a:lnTo>
                    <a:pt x="8978813" y="0"/>
                  </a:lnTo>
                  <a:lnTo>
                    <a:pt x="8978813" y="3064020"/>
                  </a:lnTo>
                  <a:lnTo>
                    <a:pt x="0" y="30640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877710" y="346548"/>
              <a:ext cx="7222140" cy="2392670"/>
            </a:xfrm>
            <a:prstGeom prst="rect">
              <a:avLst/>
            </a:prstGeom>
          </p:spPr>
          <p:txBody>
            <a:bodyPr wrap="square" lIns="0" tIns="0" rIns="0" bIns="0" rtlCol="0" anchor="t">
              <a:spAutoFit/>
            </a:bodyPr>
            <a:lstStyle/>
            <a:p>
              <a:pPr marL="0" marR="0" algn="just">
                <a:spcBef>
                  <a:spcPts val="0"/>
                </a:spcBef>
                <a:spcAft>
                  <a:spcPts val="0"/>
                </a:spcAft>
              </a:pPr>
              <a:r>
                <a:rPr lang="vi-VN" sz="4000" b="1" dirty="0">
                  <a:effectLst/>
                  <a:latin typeface="Cambria" panose="02040503050406030204" pitchFamily="18" charset="0"/>
                  <a:ea typeface="Cambria" panose="02040503050406030204" pitchFamily="18" charset="0"/>
                </a:rPr>
                <a:t>Đồng ý. Vì cho dù ở độ tuổi nào và giới tính nào cũng có nguy cơ bị xâm hại.</a:t>
              </a:r>
              <a:endParaRPr lang="en-US" sz="4000" b="1" dirty="0">
                <a:effectLst/>
                <a:latin typeface="Cambria" panose="02040503050406030204" pitchFamily="18" charset="0"/>
                <a:ea typeface="Cambria" panose="02040503050406030204" pitchFamily="18" charset="0"/>
              </a:endParaRPr>
            </a:p>
          </p:txBody>
        </p:sp>
      </p:grpSp>
      <p:sp>
        <p:nvSpPr>
          <p:cNvPr id="19" name="Freeform 19"/>
          <p:cNvSpPr/>
          <p:nvPr/>
        </p:nvSpPr>
        <p:spPr>
          <a:xfrm>
            <a:off x="9327951" y="2408043"/>
            <a:ext cx="1501539" cy="1978963"/>
          </a:xfrm>
          <a:custGeom>
            <a:avLst/>
            <a:gdLst/>
            <a:ahLst/>
            <a:cxnLst/>
            <a:rect l="l" t="t" r="r" b="b"/>
            <a:pathLst>
              <a:path w="2252308" h="2968445">
                <a:moveTo>
                  <a:pt x="0" y="0"/>
                </a:moveTo>
                <a:lnTo>
                  <a:pt x="2252308" y="0"/>
                </a:lnTo>
                <a:lnTo>
                  <a:pt x="2252308" y="2968445"/>
                </a:lnTo>
                <a:lnTo>
                  <a:pt x="0" y="29684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Oval 19">
            <a:extLst>
              <a:ext uri="{FF2B5EF4-FFF2-40B4-BE49-F238E27FC236}">
                <a16:creationId xmlns:a16="http://schemas.microsoft.com/office/drawing/2014/main" id="{A4DE5C05-0523-4432-A59D-3A02404E4DC9}"/>
              </a:ext>
            </a:extLst>
          </p:cNvPr>
          <p:cNvSpPr/>
          <p:nvPr/>
        </p:nvSpPr>
        <p:spPr>
          <a:xfrm>
            <a:off x="348511" y="1724094"/>
            <a:ext cx="965200" cy="917045"/>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dirty="0">
              <a:solidFill>
                <a:prstClr val="white"/>
              </a:solidFill>
            </a:endParaRPr>
          </a:p>
        </p:txBody>
      </p:sp>
      <p:sp>
        <p:nvSpPr>
          <p:cNvPr id="21" name="TextBox 7">
            <a:extLst>
              <a:ext uri="{FF2B5EF4-FFF2-40B4-BE49-F238E27FC236}">
                <a16:creationId xmlns:a16="http://schemas.microsoft.com/office/drawing/2014/main" id="{E4C8DE49-529B-416C-8130-519EE3E96590}"/>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10</a:t>
            </a:r>
          </a:p>
        </p:txBody>
      </p:sp>
      <p:sp>
        <p:nvSpPr>
          <p:cNvPr id="22" name="TextBox 7">
            <a:extLst>
              <a:ext uri="{FF2B5EF4-FFF2-40B4-BE49-F238E27FC236}">
                <a16:creationId xmlns:a16="http://schemas.microsoft.com/office/drawing/2014/main" id="{E983CD5A-716E-40A2-89EA-5E1AA253A6EF}"/>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9</a:t>
            </a:r>
          </a:p>
        </p:txBody>
      </p:sp>
      <p:sp>
        <p:nvSpPr>
          <p:cNvPr id="23" name="TextBox 7">
            <a:extLst>
              <a:ext uri="{FF2B5EF4-FFF2-40B4-BE49-F238E27FC236}">
                <a16:creationId xmlns:a16="http://schemas.microsoft.com/office/drawing/2014/main" id="{960550E2-B86B-4922-A916-CA5182C31BB0}"/>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8</a:t>
            </a:r>
          </a:p>
        </p:txBody>
      </p:sp>
      <p:sp>
        <p:nvSpPr>
          <p:cNvPr id="24" name="TextBox 7">
            <a:extLst>
              <a:ext uri="{FF2B5EF4-FFF2-40B4-BE49-F238E27FC236}">
                <a16:creationId xmlns:a16="http://schemas.microsoft.com/office/drawing/2014/main" id="{37DD1797-BAC8-4BAE-B1DE-63F7470919E0}"/>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7</a:t>
            </a:r>
          </a:p>
        </p:txBody>
      </p:sp>
      <p:sp>
        <p:nvSpPr>
          <p:cNvPr id="25" name="TextBox 7">
            <a:extLst>
              <a:ext uri="{FF2B5EF4-FFF2-40B4-BE49-F238E27FC236}">
                <a16:creationId xmlns:a16="http://schemas.microsoft.com/office/drawing/2014/main" id="{D7EADA06-DA39-4F97-8E00-501FBC7BABE2}"/>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6</a:t>
            </a:r>
          </a:p>
        </p:txBody>
      </p:sp>
      <p:sp>
        <p:nvSpPr>
          <p:cNvPr id="26" name="TextBox 7">
            <a:extLst>
              <a:ext uri="{FF2B5EF4-FFF2-40B4-BE49-F238E27FC236}">
                <a16:creationId xmlns:a16="http://schemas.microsoft.com/office/drawing/2014/main" id="{BEA211B1-00BF-4A98-B10D-51BA9E1253C6}"/>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5</a:t>
            </a:r>
          </a:p>
        </p:txBody>
      </p:sp>
      <p:sp>
        <p:nvSpPr>
          <p:cNvPr id="27" name="TextBox 7">
            <a:extLst>
              <a:ext uri="{FF2B5EF4-FFF2-40B4-BE49-F238E27FC236}">
                <a16:creationId xmlns:a16="http://schemas.microsoft.com/office/drawing/2014/main" id="{EC5D9BFC-4ACF-43E3-A49A-4A874264F796}"/>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4</a:t>
            </a:r>
          </a:p>
        </p:txBody>
      </p:sp>
      <p:sp>
        <p:nvSpPr>
          <p:cNvPr id="28" name="TextBox 7">
            <a:extLst>
              <a:ext uri="{FF2B5EF4-FFF2-40B4-BE49-F238E27FC236}">
                <a16:creationId xmlns:a16="http://schemas.microsoft.com/office/drawing/2014/main" id="{0266405A-F478-4C96-A178-FF5F2DF164DB}"/>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3</a:t>
            </a:r>
          </a:p>
        </p:txBody>
      </p:sp>
      <p:sp>
        <p:nvSpPr>
          <p:cNvPr id="29" name="TextBox 7">
            <a:extLst>
              <a:ext uri="{FF2B5EF4-FFF2-40B4-BE49-F238E27FC236}">
                <a16:creationId xmlns:a16="http://schemas.microsoft.com/office/drawing/2014/main" id="{8ED3C886-6809-48FB-8929-DC8022C472BE}"/>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2</a:t>
            </a:r>
          </a:p>
        </p:txBody>
      </p:sp>
      <p:sp>
        <p:nvSpPr>
          <p:cNvPr id="30" name="TextBox 7">
            <a:extLst>
              <a:ext uri="{FF2B5EF4-FFF2-40B4-BE49-F238E27FC236}">
                <a16:creationId xmlns:a16="http://schemas.microsoft.com/office/drawing/2014/main" id="{C19C5506-EB0E-4F38-BFBA-4263FFF7331E}"/>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1</a:t>
            </a:r>
          </a:p>
        </p:txBody>
      </p:sp>
      <p:sp>
        <p:nvSpPr>
          <p:cNvPr id="31" name="TextBox 7">
            <a:extLst>
              <a:ext uri="{FF2B5EF4-FFF2-40B4-BE49-F238E27FC236}">
                <a16:creationId xmlns:a16="http://schemas.microsoft.com/office/drawing/2014/main" id="{385B0337-9344-4A53-92DB-B5D80D257F52}"/>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par>
                                <p:cTn id="10" presetID="1" presetClass="exit" presetSubtype="0" fill="hold" grpId="1" nodeType="withEffect">
                                  <p:stCondLst>
                                    <p:cond delay="1000"/>
                                  </p:stCondLst>
                                  <p:childTnLst>
                                    <p:set>
                                      <p:cBhvr>
                                        <p:cTn id="11" dur="1" fill="hold">
                                          <p:stCondLst>
                                            <p:cond delay="0"/>
                                          </p:stCondLst>
                                        </p:cTn>
                                        <p:tgtEl>
                                          <p:spTgt spid="21"/>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 presetClass="exit" presetSubtype="0" fill="hold" grpId="1" nodeType="withEffect">
                                  <p:stCondLst>
                                    <p:cond delay="2000"/>
                                  </p:stCondLst>
                                  <p:childTnLst>
                                    <p:set>
                                      <p:cBhvr>
                                        <p:cTn id="16" dur="1" fill="hold">
                                          <p:stCondLst>
                                            <p:cond delay="0"/>
                                          </p:stCondLst>
                                        </p:cTn>
                                        <p:tgtEl>
                                          <p:spTgt spid="22"/>
                                        </p:tgtEl>
                                        <p:attrNameLst>
                                          <p:attrName>style.visibility</p:attrName>
                                        </p:attrNameLst>
                                      </p:cBhvr>
                                      <p:to>
                                        <p:strVal val="hidden"/>
                                      </p:to>
                                    </p:set>
                                  </p:childTnLst>
                                </p:cTn>
                              </p:par>
                              <p:par>
                                <p:cTn id="17" presetID="10" presetClass="entr" presetSubtype="0" fill="hold" grpId="0" nodeType="withEffect">
                                  <p:stCondLst>
                                    <p:cond delay="2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 presetClass="exit" presetSubtype="0" fill="hold" grpId="1" nodeType="withEffect">
                                  <p:stCondLst>
                                    <p:cond delay="3000"/>
                                  </p:stCondLst>
                                  <p:childTnLst>
                                    <p:set>
                                      <p:cBhvr>
                                        <p:cTn id="21" dur="1" fill="hold">
                                          <p:stCondLst>
                                            <p:cond delay="0"/>
                                          </p:stCondLst>
                                        </p:cTn>
                                        <p:tgtEl>
                                          <p:spTgt spid="23"/>
                                        </p:tgtEl>
                                        <p:attrNameLst>
                                          <p:attrName>style.visibility</p:attrName>
                                        </p:attrNameLst>
                                      </p:cBhvr>
                                      <p:to>
                                        <p:strVal val="hidden"/>
                                      </p:to>
                                    </p:set>
                                  </p:childTnLst>
                                </p:cTn>
                              </p:par>
                              <p:par>
                                <p:cTn id="22" presetID="10" presetClass="entr" presetSubtype="0" fill="hold" grpId="0" nodeType="withEffect">
                                  <p:stCondLst>
                                    <p:cond delay="30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 presetClass="exit" presetSubtype="0" fill="hold" grpId="1" nodeType="withEffect">
                                  <p:stCondLst>
                                    <p:cond delay="4000"/>
                                  </p:stCondLst>
                                  <p:childTnLst>
                                    <p:set>
                                      <p:cBhvr>
                                        <p:cTn id="26" dur="1" fill="hold">
                                          <p:stCondLst>
                                            <p:cond delay="0"/>
                                          </p:stCondLst>
                                        </p:cTn>
                                        <p:tgtEl>
                                          <p:spTgt spid="24"/>
                                        </p:tgtEl>
                                        <p:attrNameLst>
                                          <p:attrName>style.visibility</p:attrName>
                                        </p:attrNameLst>
                                      </p:cBhvr>
                                      <p:to>
                                        <p:strVal val="hidden"/>
                                      </p:to>
                                    </p:set>
                                  </p:childTnLst>
                                </p:cTn>
                              </p:par>
                              <p:par>
                                <p:cTn id="27" presetID="10" presetClass="entr" presetSubtype="0" fill="hold" grpId="0" nodeType="withEffect">
                                  <p:stCondLst>
                                    <p:cond delay="40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 presetClass="exit" presetSubtype="0" fill="hold" grpId="1" nodeType="withEffect">
                                  <p:stCondLst>
                                    <p:cond delay="5000"/>
                                  </p:stCondLst>
                                  <p:childTnLst>
                                    <p:set>
                                      <p:cBhvr>
                                        <p:cTn id="31" dur="1" fill="hold">
                                          <p:stCondLst>
                                            <p:cond delay="0"/>
                                          </p:stCondLst>
                                        </p:cTn>
                                        <p:tgtEl>
                                          <p:spTgt spid="25"/>
                                        </p:tgtEl>
                                        <p:attrNameLst>
                                          <p:attrName>style.visibility</p:attrName>
                                        </p:attrNameLst>
                                      </p:cBhvr>
                                      <p:to>
                                        <p:strVal val="hidden"/>
                                      </p:to>
                                    </p:set>
                                  </p:childTnLst>
                                </p:cTn>
                              </p:par>
                              <p:par>
                                <p:cTn id="32" presetID="10" presetClass="entr" presetSubtype="0" fill="hold" grpId="0" nodeType="withEffect">
                                  <p:stCondLst>
                                    <p:cond delay="50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 presetClass="exit" presetSubtype="0" fill="hold" grpId="1" nodeType="withEffect">
                                  <p:stCondLst>
                                    <p:cond delay="6000"/>
                                  </p:stCondLst>
                                  <p:childTnLst>
                                    <p:set>
                                      <p:cBhvr>
                                        <p:cTn id="36" dur="1" fill="hold">
                                          <p:stCondLst>
                                            <p:cond delay="0"/>
                                          </p:stCondLst>
                                        </p:cTn>
                                        <p:tgtEl>
                                          <p:spTgt spid="26"/>
                                        </p:tgtEl>
                                        <p:attrNameLst>
                                          <p:attrName>style.visibility</p:attrName>
                                        </p:attrNameLst>
                                      </p:cBhvr>
                                      <p:to>
                                        <p:strVal val="hidden"/>
                                      </p:to>
                                    </p:set>
                                  </p:childTnLst>
                                </p:cTn>
                              </p:par>
                              <p:par>
                                <p:cTn id="37" presetID="10" presetClass="entr" presetSubtype="0" fill="hold" grpId="0" nodeType="withEffect">
                                  <p:stCondLst>
                                    <p:cond delay="600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 presetClass="exit" presetSubtype="0" fill="hold" grpId="1" nodeType="withEffect">
                                  <p:stCondLst>
                                    <p:cond delay="7000"/>
                                  </p:stCondLst>
                                  <p:childTnLst>
                                    <p:set>
                                      <p:cBhvr>
                                        <p:cTn id="41" dur="1" fill="hold">
                                          <p:stCondLst>
                                            <p:cond delay="0"/>
                                          </p:stCondLst>
                                        </p:cTn>
                                        <p:tgtEl>
                                          <p:spTgt spid="27"/>
                                        </p:tgtEl>
                                        <p:attrNameLst>
                                          <p:attrName>style.visibility</p:attrName>
                                        </p:attrNameLst>
                                      </p:cBhvr>
                                      <p:to>
                                        <p:strVal val="hidden"/>
                                      </p:to>
                                    </p:set>
                                  </p:childTnLst>
                                </p:cTn>
                              </p:par>
                              <p:par>
                                <p:cTn id="42" presetID="10" presetClass="entr" presetSubtype="0" fill="hold" grpId="0" nodeType="withEffect">
                                  <p:stCondLst>
                                    <p:cond delay="700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 presetClass="exit" presetSubtype="0" fill="hold" grpId="1" nodeType="withEffect">
                                  <p:stCondLst>
                                    <p:cond delay="8000"/>
                                  </p:stCondLst>
                                  <p:childTnLst>
                                    <p:set>
                                      <p:cBhvr>
                                        <p:cTn id="46" dur="1" fill="hold">
                                          <p:stCondLst>
                                            <p:cond delay="0"/>
                                          </p:stCondLst>
                                        </p:cTn>
                                        <p:tgtEl>
                                          <p:spTgt spid="28"/>
                                        </p:tgtEl>
                                        <p:attrNameLst>
                                          <p:attrName>style.visibility</p:attrName>
                                        </p:attrNameLst>
                                      </p:cBhvr>
                                      <p:to>
                                        <p:strVal val="hidden"/>
                                      </p:to>
                                    </p:set>
                                  </p:childTnLst>
                                </p:cTn>
                              </p:par>
                              <p:par>
                                <p:cTn id="47" presetID="10" presetClass="entr" presetSubtype="0" fill="hold" grpId="0" nodeType="withEffect">
                                  <p:stCondLst>
                                    <p:cond delay="800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 presetClass="exit" presetSubtype="0" fill="hold" grpId="1" nodeType="withEffect">
                                  <p:stCondLst>
                                    <p:cond delay="9000"/>
                                  </p:stCondLst>
                                  <p:childTnLst>
                                    <p:set>
                                      <p:cBhvr>
                                        <p:cTn id="51" dur="1" fill="hold">
                                          <p:stCondLst>
                                            <p:cond delay="0"/>
                                          </p:stCondLst>
                                        </p:cTn>
                                        <p:tgtEl>
                                          <p:spTgt spid="29"/>
                                        </p:tgtEl>
                                        <p:attrNameLst>
                                          <p:attrName>style.visibility</p:attrName>
                                        </p:attrNameLst>
                                      </p:cBhvr>
                                      <p:to>
                                        <p:strVal val="hidden"/>
                                      </p:to>
                                    </p:set>
                                  </p:childTnLst>
                                </p:cTn>
                              </p:par>
                              <p:par>
                                <p:cTn id="52" presetID="10" presetClass="entr" presetSubtype="0" fill="hold" grpId="0" nodeType="withEffect">
                                  <p:stCondLst>
                                    <p:cond delay="900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 presetClass="exit" presetSubtype="0" fill="hold" grpId="1" nodeType="withEffect">
                                  <p:stCondLst>
                                    <p:cond delay="10000"/>
                                  </p:stCondLst>
                                  <p:childTnLst>
                                    <p:set>
                                      <p:cBhvr>
                                        <p:cTn id="56" dur="1" fill="hold">
                                          <p:stCondLst>
                                            <p:cond delay="0"/>
                                          </p:stCondLst>
                                        </p:cTn>
                                        <p:tgtEl>
                                          <p:spTgt spid="30"/>
                                        </p:tgtEl>
                                        <p:attrNameLst>
                                          <p:attrName>style.visibility</p:attrName>
                                        </p:attrNameLst>
                                      </p:cBhvr>
                                      <p:to>
                                        <p:strVal val="hidden"/>
                                      </p:to>
                                    </p:set>
                                  </p:childTnLst>
                                </p:cTn>
                              </p:par>
                              <p:par>
                                <p:cTn id="57" presetID="10" presetClass="entr" presetSubtype="0" fill="hold" grpId="0" nodeType="withEffect">
                                  <p:stCondLst>
                                    <p:cond delay="1000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1000"/>
                                        <p:tgtEl>
                                          <p:spTgt spid="8"/>
                                        </p:tgtEl>
                                      </p:cBhvr>
                                    </p:animEffect>
                                    <p:anim calcmode="lin" valueType="num">
                                      <p:cBhvr>
                                        <p:cTn id="65" dur="1000" fill="hold"/>
                                        <p:tgtEl>
                                          <p:spTgt spid="8"/>
                                        </p:tgtEl>
                                        <p:attrNameLst>
                                          <p:attrName>ppt_x</p:attrName>
                                        </p:attrNameLst>
                                      </p:cBhvr>
                                      <p:tavLst>
                                        <p:tav tm="0">
                                          <p:val>
                                            <p:strVal val="#ppt_x"/>
                                          </p:val>
                                        </p:tav>
                                        <p:tav tm="100000">
                                          <p:val>
                                            <p:strVal val="#ppt_x"/>
                                          </p:val>
                                        </p:tav>
                                      </p:tavLst>
                                    </p:anim>
                                    <p:anim calcmode="lin" valueType="num">
                                      <p:cBhvr>
                                        <p:cTn id="66"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par>
                                <p:cTn id="67" presetID="42"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sp>
      <p:sp>
        <p:nvSpPr>
          <p:cNvPr id="3" name="Freeform 3"/>
          <p:cNvSpPr/>
          <p:nvPr/>
        </p:nvSpPr>
        <p:spPr>
          <a:xfrm>
            <a:off x="1889760" y="274320"/>
            <a:ext cx="8768080" cy="2336799"/>
          </a:xfrm>
          <a:custGeom>
            <a:avLst/>
            <a:gdLst/>
            <a:ahLst/>
            <a:cxnLst/>
            <a:rect l="l" t="t" r="r" b="b"/>
            <a:pathLst>
              <a:path w="3825300" h="1697477">
                <a:moveTo>
                  <a:pt x="0" y="0"/>
                </a:moveTo>
                <a:lnTo>
                  <a:pt x="3825300" y="0"/>
                </a:lnTo>
                <a:lnTo>
                  <a:pt x="3825300" y="1697477"/>
                </a:lnTo>
                <a:lnTo>
                  <a:pt x="0" y="1697477"/>
                </a:lnTo>
                <a:lnTo>
                  <a:pt x="0" y="0"/>
                </a:lnTo>
                <a:close/>
              </a:path>
            </a:pathLst>
          </a:custGeom>
          <a:blipFill>
            <a:blip r:embed="rId4"/>
            <a:stretch>
              <a:fillRect/>
            </a:stretch>
          </a:blipFill>
        </p:spPr>
      </p:sp>
      <p:sp>
        <p:nvSpPr>
          <p:cNvPr id="7" name="TextBox 7"/>
          <p:cNvSpPr txBox="1"/>
          <p:nvPr/>
        </p:nvSpPr>
        <p:spPr>
          <a:xfrm>
            <a:off x="2793345" y="638683"/>
            <a:ext cx="6714169" cy="1661993"/>
          </a:xfrm>
          <a:prstGeom prst="rect">
            <a:avLst/>
          </a:prstGeom>
        </p:spPr>
        <p:txBody>
          <a:bodyPr lIns="0" tIns="0" rIns="0" bIns="0" rtlCol="0" anchor="t">
            <a:spAutoFit/>
          </a:bodyPr>
          <a:lstStyle/>
          <a:p>
            <a:pPr algn="ctr" defTabSz="609630">
              <a:spcBef>
                <a:spcPct val="0"/>
              </a:spcBef>
            </a:pPr>
            <a:r>
              <a:rPr lang="vi-VN" sz="3600" dirty="0">
                <a:solidFill>
                  <a:srgbClr val="FFDE59"/>
                </a:solidFill>
                <a:latin typeface="Calibri" panose="020F0502020204030204" pitchFamily="34" charset="0"/>
                <a:cs typeface="Calibri" panose="020F0502020204030204" pitchFamily="34" charset="0"/>
              </a:rPr>
              <a:t>Thuỷ cho rằng, mình mới là học sinh lớp 5, vì vậy việc bàn tới chuyện sử dụng tiền  hợp lí là chưa cần thiết.</a:t>
            </a:r>
            <a:endParaRPr lang="en-US" sz="3600" dirty="0">
              <a:solidFill>
                <a:srgbClr val="FFDE59"/>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01310E13-5BF5-4921-B9F7-6AE2EB13DC84}"/>
              </a:ext>
            </a:extLst>
          </p:cNvPr>
          <p:cNvGrpSpPr/>
          <p:nvPr/>
        </p:nvGrpSpPr>
        <p:grpSpPr>
          <a:xfrm>
            <a:off x="1529080" y="3456874"/>
            <a:ext cx="8224520" cy="2039686"/>
            <a:chOff x="1028700" y="3707030"/>
            <a:chExt cx="6734110" cy="2298015"/>
          </a:xfrm>
        </p:grpSpPr>
        <p:sp>
          <p:nvSpPr>
            <p:cNvPr id="8" name="Freeform 8"/>
            <p:cNvSpPr/>
            <p:nvPr/>
          </p:nvSpPr>
          <p:spPr>
            <a:xfrm>
              <a:off x="1028700" y="3707030"/>
              <a:ext cx="6734110" cy="2298015"/>
            </a:xfrm>
            <a:custGeom>
              <a:avLst/>
              <a:gdLst/>
              <a:ahLst/>
              <a:cxnLst/>
              <a:rect l="l" t="t" r="r" b="b"/>
              <a:pathLst>
                <a:path w="6734110" h="2298015">
                  <a:moveTo>
                    <a:pt x="0" y="0"/>
                  </a:moveTo>
                  <a:lnTo>
                    <a:pt x="6734110" y="0"/>
                  </a:lnTo>
                  <a:lnTo>
                    <a:pt x="6734110" y="2298015"/>
                  </a:lnTo>
                  <a:lnTo>
                    <a:pt x="0" y="22980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1684528" y="4179973"/>
              <a:ext cx="5695615" cy="1248325"/>
            </a:xfrm>
            <a:prstGeom prst="rect">
              <a:avLst/>
            </a:prstGeom>
          </p:spPr>
          <p:txBody>
            <a:bodyPr wrap="square" lIns="0" tIns="0" rIns="0" bIns="0" rtlCol="0" anchor="t">
              <a:spAutoFit/>
            </a:bodyPr>
            <a:lstStyle/>
            <a:p>
              <a:pPr marL="0" marR="0" algn="just">
                <a:spcBef>
                  <a:spcPts val="0"/>
                </a:spcBef>
                <a:spcAft>
                  <a:spcPts val="0"/>
                </a:spcAft>
              </a:pPr>
              <a:r>
                <a:rPr lang="nl-NL" sz="3600" b="1" dirty="0">
                  <a:effectLst/>
                  <a:latin typeface="Calibri" panose="020F0502020204030204" pitchFamily="34" charset="0"/>
                  <a:ea typeface="Times New Roman" panose="02020603050405020304" pitchFamily="18" charset="0"/>
                  <a:cs typeface="Calibri" panose="020F0502020204030204" pitchFamily="34" charset="0"/>
                </a:rPr>
                <a:t>Đồng ý. Vì ở độ tuổi nào thì cũng cần học cách sử dụng tiền hợp lí.</a:t>
              </a:r>
            </a:p>
          </p:txBody>
        </p:sp>
      </p:grpSp>
      <p:sp>
        <p:nvSpPr>
          <p:cNvPr id="18" name="Freeform 18"/>
          <p:cNvSpPr/>
          <p:nvPr/>
        </p:nvSpPr>
        <p:spPr>
          <a:xfrm>
            <a:off x="9535497" y="3330792"/>
            <a:ext cx="1614767" cy="2128194"/>
          </a:xfrm>
          <a:custGeom>
            <a:avLst/>
            <a:gdLst/>
            <a:ahLst/>
            <a:cxnLst/>
            <a:rect l="l" t="t" r="r" b="b"/>
            <a:pathLst>
              <a:path w="2422151" h="3192291">
                <a:moveTo>
                  <a:pt x="0" y="0"/>
                </a:moveTo>
                <a:lnTo>
                  <a:pt x="2422150" y="0"/>
                </a:lnTo>
                <a:lnTo>
                  <a:pt x="2422150" y="3192291"/>
                </a:lnTo>
                <a:lnTo>
                  <a:pt x="0" y="31922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Oval 18">
            <a:extLst>
              <a:ext uri="{FF2B5EF4-FFF2-40B4-BE49-F238E27FC236}">
                <a16:creationId xmlns:a16="http://schemas.microsoft.com/office/drawing/2014/main" id="{89193873-BF2E-4424-B442-C6C5C70BA0F3}"/>
              </a:ext>
            </a:extLst>
          </p:cNvPr>
          <p:cNvSpPr/>
          <p:nvPr/>
        </p:nvSpPr>
        <p:spPr>
          <a:xfrm>
            <a:off x="348511" y="1724094"/>
            <a:ext cx="965200" cy="917045"/>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dirty="0">
              <a:solidFill>
                <a:prstClr val="white"/>
              </a:solidFill>
              <a:latin typeface="Calibri" panose="020F0502020204030204" pitchFamily="34" charset="0"/>
              <a:cs typeface="Calibri" panose="020F0502020204030204" pitchFamily="34" charset="0"/>
            </a:endParaRPr>
          </a:p>
        </p:txBody>
      </p:sp>
      <p:sp>
        <p:nvSpPr>
          <p:cNvPr id="20" name="TextBox 7">
            <a:extLst>
              <a:ext uri="{FF2B5EF4-FFF2-40B4-BE49-F238E27FC236}">
                <a16:creationId xmlns:a16="http://schemas.microsoft.com/office/drawing/2014/main" id="{DF143C3B-F285-4C25-8901-023A74A57B17}"/>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10</a:t>
            </a:r>
          </a:p>
        </p:txBody>
      </p:sp>
      <p:sp>
        <p:nvSpPr>
          <p:cNvPr id="21" name="TextBox 7">
            <a:extLst>
              <a:ext uri="{FF2B5EF4-FFF2-40B4-BE49-F238E27FC236}">
                <a16:creationId xmlns:a16="http://schemas.microsoft.com/office/drawing/2014/main" id="{30491CCC-7BD3-4166-964D-BAE79732CAAE}"/>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9</a:t>
            </a:r>
          </a:p>
        </p:txBody>
      </p:sp>
      <p:sp>
        <p:nvSpPr>
          <p:cNvPr id="22" name="TextBox 7">
            <a:extLst>
              <a:ext uri="{FF2B5EF4-FFF2-40B4-BE49-F238E27FC236}">
                <a16:creationId xmlns:a16="http://schemas.microsoft.com/office/drawing/2014/main" id="{02B7F97F-1DAC-4742-B55A-36158B22D57B}"/>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8</a:t>
            </a:r>
          </a:p>
        </p:txBody>
      </p:sp>
      <p:sp>
        <p:nvSpPr>
          <p:cNvPr id="23" name="TextBox 7">
            <a:extLst>
              <a:ext uri="{FF2B5EF4-FFF2-40B4-BE49-F238E27FC236}">
                <a16:creationId xmlns:a16="http://schemas.microsoft.com/office/drawing/2014/main" id="{1AF7725F-26E0-417A-9350-6E116400D356}"/>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7</a:t>
            </a:r>
          </a:p>
        </p:txBody>
      </p:sp>
      <p:sp>
        <p:nvSpPr>
          <p:cNvPr id="24" name="TextBox 7">
            <a:extLst>
              <a:ext uri="{FF2B5EF4-FFF2-40B4-BE49-F238E27FC236}">
                <a16:creationId xmlns:a16="http://schemas.microsoft.com/office/drawing/2014/main" id="{EEF7FB06-B3FA-4FC5-BFFB-ADA8E0CD1BE8}"/>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6</a:t>
            </a:r>
          </a:p>
        </p:txBody>
      </p:sp>
      <p:sp>
        <p:nvSpPr>
          <p:cNvPr id="25" name="TextBox 7">
            <a:extLst>
              <a:ext uri="{FF2B5EF4-FFF2-40B4-BE49-F238E27FC236}">
                <a16:creationId xmlns:a16="http://schemas.microsoft.com/office/drawing/2014/main" id="{7FE3809C-49AA-43B3-91CF-9834FC4690EA}"/>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5</a:t>
            </a:r>
          </a:p>
        </p:txBody>
      </p:sp>
      <p:sp>
        <p:nvSpPr>
          <p:cNvPr id="26" name="TextBox 7">
            <a:extLst>
              <a:ext uri="{FF2B5EF4-FFF2-40B4-BE49-F238E27FC236}">
                <a16:creationId xmlns:a16="http://schemas.microsoft.com/office/drawing/2014/main" id="{8ECA22C6-66C1-4A38-99C8-8956FF7F39E5}"/>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4</a:t>
            </a:r>
          </a:p>
        </p:txBody>
      </p:sp>
      <p:sp>
        <p:nvSpPr>
          <p:cNvPr id="27" name="TextBox 7">
            <a:extLst>
              <a:ext uri="{FF2B5EF4-FFF2-40B4-BE49-F238E27FC236}">
                <a16:creationId xmlns:a16="http://schemas.microsoft.com/office/drawing/2014/main" id="{A2F2CE14-4F1B-4A96-9B4A-1F4C48F22B0C}"/>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3</a:t>
            </a:r>
          </a:p>
        </p:txBody>
      </p:sp>
      <p:sp>
        <p:nvSpPr>
          <p:cNvPr id="28" name="TextBox 7">
            <a:extLst>
              <a:ext uri="{FF2B5EF4-FFF2-40B4-BE49-F238E27FC236}">
                <a16:creationId xmlns:a16="http://schemas.microsoft.com/office/drawing/2014/main" id="{1662FC74-BD1C-493D-BFFE-285927F497E0}"/>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2</a:t>
            </a:r>
          </a:p>
        </p:txBody>
      </p:sp>
      <p:sp>
        <p:nvSpPr>
          <p:cNvPr id="29" name="TextBox 7">
            <a:extLst>
              <a:ext uri="{FF2B5EF4-FFF2-40B4-BE49-F238E27FC236}">
                <a16:creationId xmlns:a16="http://schemas.microsoft.com/office/drawing/2014/main" id="{5BF727D2-2DD0-4040-A057-88C48E4749BF}"/>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1</a:t>
            </a:r>
          </a:p>
        </p:txBody>
      </p:sp>
      <p:sp>
        <p:nvSpPr>
          <p:cNvPr id="30" name="TextBox 7">
            <a:extLst>
              <a:ext uri="{FF2B5EF4-FFF2-40B4-BE49-F238E27FC236}">
                <a16:creationId xmlns:a16="http://schemas.microsoft.com/office/drawing/2014/main" id="{B7366A1F-3C0E-4828-AE85-A1B00D918DB9}"/>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Calibri" panose="020F0502020204030204" pitchFamily="34" charset="0"/>
                <a:cs typeface="Calibri" panose="020F0502020204030204"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 presetClass="exit" presetSubtype="0" fill="hold" grpId="1" nodeType="withEffect">
                                  <p:stCondLst>
                                    <p:cond delay="1000"/>
                                  </p:stCondLst>
                                  <p:childTnLst>
                                    <p:set>
                                      <p:cBhvr>
                                        <p:cTn id="11" dur="1" fill="hold">
                                          <p:stCondLst>
                                            <p:cond delay="0"/>
                                          </p:stCondLst>
                                        </p:cTn>
                                        <p:tgtEl>
                                          <p:spTgt spid="20"/>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 presetClass="exit" presetSubtype="0" fill="hold" grpId="1" nodeType="withEffect">
                                  <p:stCondLst>
                                    <p:cond delay="2000"/>
                                  </p:stCondLst>
                                  <p:childTnLst>
                                    <p:set>
                                      <p:cBhvr>
                                        <p:cTn id="16" dur="1" fill="hold">
                                          <p:stCondLst>
                                            <p:cond delay="0"/>
                                          </p:stCondLst>
                                        </p:cTn>
                                        <p:tgtEl>
                                          <p:spTgt spid="21"/>
                                        </p:tgtEl>
                                        <p:attrNameLst>
                                          <p:attrName>style.visibility</p:attrName>
                                        </p:attrNameLst>
                                      </p:cBhvr>
                                      <p:to>
                                        <p:strVal val="hidden"/>
                                      </p:to>
                                    </p:set>
                                  </p:childTnLst>
                                </p:cTn>
                              </p:par>
                              <p:par>
                                <p:cTn id="17" presetID="10" presetClass="entr" presetSubtype="0" fill="hold" grpId="0" nodeType="withEffect">
                                  <p:stCondLst>
                                    <p:cond delay="2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 presetClass="exit" presetSubtype="0" fill="hold" grpId="1" nodeType="withEffect">
                                  <p:stCondLst>
                                    <p:cond delay="300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30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 presetClass="exit" presetSubtype="0" fill="hold" grpId="1" nodeType="withEffect">
                                  <p:stCondLst>
                                    <p:cond delay="4000"/>
                                  </p:stCondLst>
                                  <p:childTnLst>
                                    <p:set>
                                      <p:cBhvr>
                                        <p:cTn id="26" dur="1" fill="hold">
                                          <p:stCondLst>
                                            <p:cond delay="0"/>
                                          </p:stCondLst>
                                        </p:cTn>
                                        <p:tgtEl>
                                          <p:spTgt spid="23"/>
                                        </p:tgtEl>
                                        <p:attrNameLst>
                                          <p:attrName>style.visibility</p:attrName>
                                        </p:attrNameLst>
                                      </p:cBhvr>
                                      <p:to>
                                        <p:strVal val="hidden"/>
                                      </p:to>
                                    </p:set>
                                  </p:childTnLst>
                                </p:cTn>
                              </p:par>
                              <p:par>
                                <p:cTn id="27" presetID="10" presetClass="entr" presetSubtype="0" fill="hold" grpId="0" nodeType="withEffect">
                                  <p:stCondLst>
                                    <p:cond delay="40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 presetClass="exit" presetSubtype="0" fill="hold" grpId="1" nodeType="withEffect">
                                  <p:stCondLst>
                                    <p:cond delay="5000"/>
                                  </p:stCondLst>
                                  <p:childTnLst>
                                    <p:set>
                                      <p:cBhvr>
                                        <p:cTn id="31" dur="1" fill="hold">
                                          <p:stCondLst>
                                            <p:cond delay="0"/>
                                          </p:stCondLst>
                                        </p:cTn>
                                        <p:tgtEl>
                                          <p:spTgt spid="24"/>
                                        </p:tgtEl>
                                        <p:attrNameLst>
                                          <p:attrName>style.visibility</p:attrName>
                                        </p:attrNameLst>
                                      </p:cBhvr>
                                      <p:to>
                                        <p:strVal val="hidden"/>
                                      </p:to>
                                    </p:set>
                                  </p:childTnLst>
                                </p:cTn>
                              </p:par>
                              <p:par>
                                <p:cTn id="32" presetID="10" presetClass="entr" presetSubtype="0" fill="hold" grpId="0" nodeType="withEffect">
                                  <p:stCondLst>
                                    <p:cond delay="50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 presetClass="exit" presetSubtype="0" fill="hold" grpId="1" nodeType="withEffect">
                                  <p:stCondLst>
                                    <p:cond delay="6000"/>
                                  </p:stCondLst>
                                  <p:childTnLst>
                                    <p:set>
                                      <p:cBhvr>
                                        <p:cTn id="36" dur="1" fill="hold">
                                          <p:stCondLst>
                                            <p:cond delay="0"/>
                                          </p:stCondLst>
                                        </p:cTn>
                                        <p:tgtEl>
                                          <p:spTgt spid="25"/>
                                        </p:tgtEl>
                                        <p:attrNameLst>
                                          <p:attrName>style.visibility</p:attrName>
                                        </p:attrNameLst>
                                      </p:cBhvr>
                                      <p:to>
                                        <p:strVal val="hidden"/>
                                      </p:to>
                                    </p:set>
                                  </p:childTnLst>
                                </p:cTn>
                              </p:par>
                              <p:par>
                                <p:cTn id="37" presetID="10" presetClass="entr" presetSubtype="0" fill="hold" grpId="0" nodeType="withEffect">
                                  <p:stCondLst>
                                    <p:cond delay="60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 presetClass="exit" presetSubtype="0" fill="hold" grpId="1" nodeType="withEffect">
                                  <p:stCondLst>
                                    <p:cond delay="7000"/>
                                  </p:stCondLst>
                                  <p:childTnLst>
                                    <p:set>
                                      <p:cBhvr>
                                        <p:cTn id="41" dur="1" fill="hold">
                                          <p:stCondLst>
                                            <p:cond delay="0"/>
                                          </p:stCondLst>
                                        </p:cTn>
                                        <p:tgtEl>
                                          <p:spTgt spid="26"/>
                                        </p:tgtEl>
                                        <p:attrNameLst>
                                          <p:attrName>style.visibility</p:attrName>
                                        </p:attrNameLst>
                                      </p:cBhvr>
                                      <p:to>
                                        <p:strVal val="hidden"/>
                                      </p:to>
                                    </p:set>
                                  </p:childTnLst>
                                </p:cTn>
                              </p:par>
                              <p:par>
                                <p:cTn id="42" presetID="10" presetClass="entr" presetSubtype="0" fill="hold" grpId="0" nodeType="withEffect">
                                  <p:stCondLst>
                                    <p:cond delay="700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 presetClass="exit" presetSubtype="0" fill="hold" grpId="1" nodeType="withEffect">
                                  <p:stCondLst>
                                    <p:cond delay="8000"/>
                                  </p:stCondLst>
                                  <p:childTnLst>
                                    <p:set>
                                      <p:cBhvr>
                                        <p:cTn id="46" dur="1" fill="hold">
                                          <p:stCondLst>
                                            <p:cond delay="0"/>
                                          </p:stCondLst>
                                        </p:cTn>
                                        <p:tgtEl>
                                          <p:spTgt spid="27"/>
                                        </p:tgtEl>
                                        <p:attrNameLst>
                                          <p:attrName>style.visibility</p:attrName>
                                        </p:attrNameLst>
                                      </p:cBhvr>
                                      <p:to>
                                        <p:strVal val="hidden"/>
                                      </p:to>
                                    </p:set>
                                  </p:childTnLst>
                                </p:cTn>
                              </p:par>
                              <p:par>
                                <p:cTn id="47" presetID="10" presetClass="entr" presetSubtype="0" fill="hold" grpId="0" nodeType="withEffect">
                                  <p:stCondLst>
                                    <p:cond delay="80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 presetClass="exit" presetSubtype="0" fill="hold" grpId="1" nodeType="withEffect">
                                  <p:stCondLst>
                                    <p:cond delay="9000"/>
                                  </p:stCondLst>
                                  <p:childTnLst>
                                    <p:set>
                                      <p:cBhvr>
                                        <p:cTn id="51" dur="1" fill="hold">
                                          <p:stCondLst>
                                            <p:cond delay="0"/>
                                          </p:stCondLst>
                                        </p:cTn>
                                        <p:tgtEl>
                                          <p:spTgt spid="28"/>
                                        </p:tgtEl>
                                        <p:attrNameLst>
                                          <p:attrName>style.visibility</p:attrName>
                                        </p:attrNameLst>
                                      </p:cBhvr>
                                      <p:to>
                                        <p:strVal val="hidden"/>
                                      </p:to>
                                    </p:set>
                                  </p:childTnLst>
                                </p:cTn>
                              </p:par>
                              <p:par>
                                <p:cTn id="52" presetID="10" presetClass="entr" presetSubtype="0" fill="hold" grpId="0" nodeType="withEffect">
                                  <p:stCondLst>
                                    <p:cond delay="900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 presetClass="exit" presetSubtype="0" fill="hold" grpId="1" nodeType="withEffect">
                                  <p:stCondLst>
                                    <p:cond delay="10000"/>
                                  </p:stCondLst>
                                  <p:childTnLst>
                                    <p:set>
                                      <p:cBhvr>
                                        <p:cTn id="56" dur="1" fill="hold">
                                          <p:stCondLst>
                                            <p:cond delay="0"/>
                                          </p:stCondLst>
                                        </p:cTn>
                                        <p:tgtEl>
                                          <p:spTgt spid="29"/>
                                        </p:tgtEl>
                                        <p:attrNameLst>
                                          <p:attrName>style.visibility</p:attrName>
                                        </p:attrNameLst>
                                      </p:cBhvr>
                                      <p:to>
                                        <p:strVal val="hidden"/>
                                      </p:to>
                                    </p:set>
                                  </p:childTnLst>
                                </p:cTn>
                              </p:par>
                              <p:par>
                                <p:cTn id="57" presetID="10" presetClass="entr" presetSubtype="0" fill="hold" grpId="0" nodeType="withEffect">
                                  <p:stCondLst>
                                    <p:cond delay="100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sp>
      <p:sp>
        <p:nvSpPr>
          <p:cNvPr id="3" name="Freeform 3"/>
          <p:cNvSpPr/>
          <p:nvPr/>
        </p:nvSpPr>
        <p:spPr>
          <a:xfrm>
            <a:off x="1219200" y="274321"/>
            <a:ext cx="9804400" cy="1701804"/>
          </a:xfrm>
          <a:custGeom>
            <a:avLst/>
            <a:gdLst/>
            <a:ahLst/>
            <a:cxnLst/>
            <a:rect l="l" t="t" r="r" b="b"/>
            <a:pathLst>
              <a:path w="3825300" h="1697477">
                <a:moveTo>
                  <a:pt x="0" y="0"/>
                </a:moveTo>
                <a:lnTo>
                  <a:pt x="3825300" y="0"/>
                </a:lnTo>
                <a:lnTo>
                  <a:pt x="3825300" y="1697477"/>
                </a:lnTo>
                <a:lnTo>
                  <a:pt x="0" y="1697477"/>
                </a:lnTo>
                <a:lnTo>
                  <a:pt x="0" y="0"/>
                </a:lnTo>
                <a:close/>
              </a:path>
            </a:pathLst>
          </a:custGeom>
          <a:blipFill>
            <a:blip r:embed="rId4"/>
            <a:stretch>
              <a:fillRect/>
            </a:stretch>
          </a:blipFill>
        </p:spPr>
      </p:sp>
      <p:sp>
        <p:nvSpPr>
          <p:cNvPr id="7" name="TextBox 7"/>
          <p:cNvSpPr txBox="1"/>
          <p:nvPr/>
        </p:nvSpPr>
        <p:spPr>
          <a:xfrm>
            <a:off x="1857551" y="583197"/>
            <a:ext cx="8476899" cy="1107996"/>
          </a:xfrm>
          <a:prstGeom prst="rect">
            <a:avLst/>
          </a:prstGeom>
        </p:spPr>
        <p:txBody>
          <a:bodyPr lIns="0" tIns="0" rIns="0" bIns="0" rtlCol="0" anchor="t">
            <a:spAutoFit/>
          </a:bodyPr>
          <a:lstStyle/>
          <a:p>
            <a:pPr algn="ctr" defTabSz="609630"/>
            <a:r>
              <a:rPr lang="vi-VN" sz="3600" dirty="0">
                <a:solidFill>
                  <a:srgbClr val="FFDE59"/>
                </a:solidFill>
                <a:latin typeface="Calibri" panose="020F0502020204030204" pitchFamily="34" charset="0"/>
                <a:cs typeface="Calibri" panose="020F0502020204030204" pitchFamily="34" charset="0"/>
              </a:rPr>
              <a:t>e. Biết hoàn cảnh gia đình khó khăn, Lan nói với mẹ: “Mặc lại quần áo cũ vẫn được mẹ ạ”.</a:t>
            </a:r>
            <a:endParaRPr lang="en-US" sz="3600" dirty="0">
              <a:solidFill>
                <a:srgbClr val="FFDE59"/>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B1155D66-9CD1-4842-B66C-B7A202B61EC8}"/>
              </a:ext>
            </a:extLst>
          </p:cNvPr>
          <p:cNvGrpSpPr/>
          <p:nvPr/>
        </p:nvGrpSpPr>
        <p:grpSpPr>
          <a:xfrm>
            <a:off x="513080" y="3192713"/>
            <a:ext cx="9210040" cy="2182774"/>
            <a:chOff x="1028700" y="3707030"/>
            <a:chExt cx="6734110" cy="2298015"/>
          </a:xfrm>
        </p:grpSpPr>
        <p:sp>
          <p:nvSpPr>
            <p:cNvPr id="8" name="Freeform 8"/>
            <p:cNvSpPr/>
            <p:nvPr/>
          </p:nvSpPr>
          <p:spPr>
            <a:xfrm>
              <a:off x="1028700" y="3707030"/>
              <a:ext cx="6734110" cy="2298015"/>
            </a:xfrm>
            <a:custGeom>
              <a:avLst/>
              <a:gdLst/>
              <a:ahLst/>
              <a:cxnLst/>
              <a:rect l="l" t="t" r="r" b="b"/>
              <a:pathLst>
                <a:path w="6734110" h="2298015">
                  <a:moveTo>
                    <a:pt x="0" y="0"/>
                  </a:moveTo>
                  <a:lnTo>
                    <a:pt x="6734110" y="0"/>
                  </a:lnTo>
                  <a:lnTo>
                    <a:pt x="6734110" y="2298015"/>
                  </a:lnTo>
                  <a:lnTo>
                    <a:pt x="0" y="22980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1385351" y="4222821"/>
              <a:ext cx="5860855" cy="1296103"/>
            </a:xfrm>
            <a:prstGeom prst="rect">
              <a:avLst/>
            </a:prstGeom>
          </p:spPr>
          <p:txBody>
            <a:bodyPr lIns="0" tIns="0" rIns="0" bIns="0" rtlCol="0" anchor="t">
              <a:spAutoFit/>
            </a:bodyPr>
            <a:lstStyle/>
            <a:p>
              <a:pPr algn="ctr" defTabSz="609630">
                <a:spcBef>
                  <a:spcPct val="0"/>
                </a:spcBef>
              </a:pPr>
              <a:r>
                <a:rPr lang="vi-VN" sz="4000" b="1" dirty="0">
                  <a:solidFill>
                    <a:srgbClr val="000000"/>
                  </a:solidFill>
                  <a:latin typeface="Calibri" panose="020F0502020204030204" pitchFamily="34" charset="0"/>
                  <a:cs typeface="Calibri" panose="020F0502020204030204" pitchFamily="34" charset="0"/>
                </a:rPr>
                <a:t>Đồng ý. Bạn Lan biết thương bố mẹ, quý </a:t>
              </a:r>
              <a:r>
                <a:rPr lang="en-US" sz="4000" b="1" dirty="0" err="1">
                  <a:solidFill>
                    <a:srgbClr val="000000"/>
                  </a:solidFill>
                  <a:latin typeface="Calibri" panose="020F0502020204030204" pitchFamily="34" charset="0"/>
                  <a:cs typeface="Calibri" panose="020F0502020204030204" pitchFamily="34" charset="0"/>
                </a:rPr>
                <a:t>trọng</a:t>
              </a:r>
              <a:r>
                <a:rPr lang="vi-VN" sz="4000" b="1" dirty="0">
                  <a:solidFill>
                    <a:srgbClr val="000000"/>
                  </a:solidFill>
                  <a:latin typeface="Calibri" panose="020F0502020204030204" pitchFamily="34" charset="0"/>
                  <a:cs typeface="Calibri" panose="020F0502020204030204" pitchFamily="34" charset="0"/>
                </a:rPr>
                <a:t> đồ vật của mình.</a:t>
              </a:r>
              <a:endParaRPr lang="en-US" sz="4000" b="1" dirty="0">
                <a:solidFill>
                  <a:srgbClr val="000000"/>
                </a:solidFill>
                <a:latin typeface="Calibri" panose="020F0502020204030204" pitchFamily="34" charset="0"/>
                <a:cs typeface="Calibri" panose="020F0502020204030204" pitchFamily="34" charset="0"/>
              </a:endParaRPr>
            </a:p>
          </p:txBody>
        </p:sp>
      </p:grpSp>
      <p:sp>
        <p:nvSpPr>
          <p:cNvPr id="16" name="Freeform 16"/>
          <p:cNvSpPr/>
          <p:nvPr/>
        </p:nvSpPr>
        <p:spPr>
          <a:xfrm>
            <a:off x="9486691" y="3175102"/>
            <a:ext cx="1757552" cy="2316378"/>
          </a:xfrm>
          <a:custGeom>
            <a:avLst/>
            <a:gdLst/>
            <a:ahLst/>
            <a:cxnLst/>
            <a:rect l="l" t="t" r="r" b="b"/>
            <a:pathLst>
              <a:path w="2636328" h="3474567">
                <a:moveTo>
                  <a:pt x="0" y="0"/>
                </a:moveTo>
                <a:lnTo>
                  <a:pt x="2636328" y="0"/>
                </a:lnTo>
                <a:lnTo>
                  <a:pt x="2636328" y="3474567"/>
                </a:lnTo>
                <a:lnTo>
                  <a:pt x="0" y="34745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Oval 20">
            <a:extLst>
              <a:ext uri="{FF2B5EF4-FFF2-40B4-BE49-F238E27FC236}">
                <a16:creationId xmlns:a16="http://schemas.microsoft.com/office/drawing/2014/main" id="{BFA4D4BB-C86C-4790-B386-CAE14D5451A4}"/>
              </a:ext>
            </a:extLst>
          </p:cNvPr>
          <p:cNvSpPr/>
          <p:nvPr/>
        </p:nvSpPr>
        <p:spPr>
          <a:xfrm>
            <a:off x="348511" y="1724094"/>
            <a:ext cx="965200" cy="917045"/>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23" name="TextBox 7">
            <a:extLst>
              <a:ext uri="{FF2B5EF4-FFF2-40B4-BE49-F238E27FC236}">
                <a16:creationId xmlns:a16="http://schemas.microsoft.com/office/drawing/2014/main" id="{E768EA4A-B0D1-444B-9A84-CB1C37ECF14F}"/>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10</a:t>
            </a:r>
          </a:p>
        </p:txBody>
      </p:sp>
      <p:sp>
        <p:nvSpPr>
          <p:cNvPr id="24" name="TextBox 7">
            <a:extLst>
              <a:ext uri="{FF2B5EF4-FFF2-40B4-BE49-F238E27FC236}">
                <a16:creationId xmlns:a16="http://schemas.microsoft.com/office/drawing/2014/main" id="{B3D2A9AF-19D6-47AA-860A-F1CA15EC53FE}"/>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9</a:t>
            </a:r>
          </a:p>
        </p:txBody>
      </p:sp>
      <p:sp>
        <p:nvSpPr>
          <p:cNvPr id="25" name="TextBox 7">
            <a:extLst>
              <a:ext uri="{FF2B5EF4-FFF2-40B4-BE49-F238E27FC236}">
                <a16:creationId xmlns:a16="http://schemas.microsoft.com/office/drawing/2014/main" id="{F2D9FA11-BA0D-4418-9783-BB356004495D}"/>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8</a:t>
            </a:r>
          </a:p>
        </p:txBody>
      </p:sp>
      <p:sp>
        <p:nvSpPr>
          <p:cNvPr id="26" name="TextBox 7">
            <a:extLst>
              <a:ext uri="{FF2B5EF4-FFF2-40B4-BE49-F238E27FC236}">
                <a16:creationId xmlns:a16="http://schemas.microsoft.com/office/drawing/2014/main" id="{DA978DAA-D1D7-4288-8532-F1B01FBDE594}"/>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7</a:t>
            </a:r>
          </a:p>
        </p:txBody>
      </p:sp>
      <p:sp>
        <p:nvSpPr>
          <p:cNvPr id="27" name="TextBox 7">
            <a:extLst>
              <a:ext uri="{FF2B5EF4-FFF2-40B4-BE49-F238E27FC236}">
                <a16:creationId xmlns:a16="http://schemas.microsoft.com/office/drawing/2014/main" id="{C7CD8DD1-8E0B-48B9-A504-693CB8D46A95}"/>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6</a:t>
            </a:r>
          </a:p>
        </p:txBody>
      </p:sp>
      <p:sp>
        <p:nvSpPr>
          <p:cNvPr id="28" name="TextBox 7">
            <a:extLst>
              <a:ext uri="{FF2B5EF4-FFF2-40B4-BE49-F238E27FC236}">
                <a16:creationId xmlns:a16="http://schemas.microsoft.com/office/drawing/2014/main" id="{ED74AC24-14C7-4F2F-917F-05D16FE4E730}"/>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5</a:t>
            </a:r>
          </a:p>
        </p:txBody>
      </p:sp>
      <p:sp>
        <p:nvSpPr>
          <p:cNvPr id="29" name="TextBox 7">
            <a:extLst>
              <a:ext uri="{FF2B5EF4-FFF2-40B4-BE49-F238E27FC236}">
                <a16:creationId xmlns:a16="http://schemas.microsoft.com/office/drawing/2014/main" id="{47DF9424-C2D5-48BF-A383-4C79A7DEEB57}"/>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4</a:t>
            </a:r>
          </a:p>
        </p:txBody>
      </p:sp>
      <p:sp>
        <p:nvSpPr>
          <p:cNvPr id="30" name="TextBox 7">
            <a:extLst>
              <a:ext uri="{FF2B5EF4-FFF2-40B4-BE49-F238E27FC236}">
                <a16:creationId xmlns:a16="http://schemas.microsoft.com/office/drawing/2014/main" id="{1099000D-B99E-45A1-B512-78FF4D4527C6}"/>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3</a:t>
            </a:r>
          </a:p>
        </p:txBody>
      </p:sp>
      <p:sp>
        <p:nvSpPr>
          <p:cNvPr id="31" name="TextBox 7">
            <a:extLst>
              <a:ext uri="{FF2B5EF4-FFF2-40B4-BE49-F238E27FC236}">
                <a16:creationId xmlns:a16="http://schemas.microsoft.com/office/drawing/2014/main" id="{77EA70C9-8CD9-441B-B861-2936E7B20188}"/>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2</a:t>
            </a:r>
          </a:p>
        </p:txBody>
      </p:sp>
      <p:sp>
        <p:nvSpPr>
          <p:cNvPr id="32" name="TextBox 7">
            <a:extLst>
              <a:ext uri="{FF2B5EF4-FFF2-40B4-BE49-F238E27FC236}">
                <a16:creationId xmlns:a16="http://schemas.microsoft.com/office/drawing/2014/main" id="{46FC8264-EB75-42F6-95CF-83B59D7377F3}"/>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1</a:t>
            </a:r>
          </a:p>
        </p:txBody>
      </p:sp>
      <p:sp>
        <p:nvSpPr>
          <p:cNvPr id="33" name="TextBox 7">
            <a:extLst>
              <a:ext uri="{FF2B5EF4-FFF2-40B4-BE49-F238E27FC236}">
                <a16:creationId xmlns:a16="http://schemas.microsoft.com/office/drawing/2014/main" id="{FF5C6783-A1A2-4282-876E-FD8C7FD3C924}"/>
              </a:ext>
            </a:extLst>
          </p:cNvPr>
          <p:cNvSpPr txBox="1"/>
          <p:nvPr/>
        </p:nvSpPr>
        <p:spPr>
          <a:xfrm>
            <a:off x="355600" y="1726488"/>
            <a:ext cx="1032397" cy="808235"/>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Paytone One"/>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 presetClass="exit" presetSubtype="0" fill="hold" grpId="1" nodeType="withEffect">
                                  <p:stCondLst>
                                    <p:cond delay="1000"/>
                                  </p:stCondLst>
                                  <p:childTnLst>
                                    <p:set>
                                      <p:cBhvr>
                                        <p:cTn id="11" dur="1" fill="hold">
                                          <p:stCondLst>
                                            <p:cond delay="0"/>
                                          </p:stCondLst>
                                        </p:cTn>
                                        <p:tgtEl>
                                          <p:spTgt spid="23"/>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 presetClass="exit" presetSubtype="0" fill="hold" grpId="1" nodeType="withEffect">
                                  <p:stCondLst>
                                    <p:cond delay="2000"/>
                                  </p:stCondLst>
                                  <p:childTnLst>
                                    <p:set>
                                      <p:cBhvr>
                                        <p:cTn id="16" dur="1" fill="hold">
                                          <p:stCondLst>
                                            <p:cond delay="0"/>
                                          </p:stCondLst>
                                        </p:cTn>
                                        <p:tgtEl>
                                          <p:spTgt spid="24"/>
                                        </p:tgtEl>
                                        <p:attrNameLst>
                                          <p:attrName>style.visibility</p:attrName>
                                        </p:attrNameLst>
                                      </p:cBhvr>
                                      <p:to>
                                        <p:strVal val="hidden"/>
                                      </p:to>
                                    </p:set>
                                  </p:childTnLst>
                                </p:cTn>
                              </p:par>
                              <p:par>
                                <p:cTn id="17" presetID="10" presetClass="entr" presetSubtype="0" fill="hold" grpId="0" nodeType="withEffect">
                                  <p:stCondLst>
                                    <p:cond delay="2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exit" presetSubtype="0" fill="hold" grpId="1" nodeType="withEffect">
                                  <p:stCondLst>
                                    <p:cond delay="3000"/>
                                  </p:stCondLst>
                                  <p:childTnLst>
                                    <p:set>
                                      <p:cBhvr>
                                        <p:cTn id="21" dur="1" fill="hold">
                                          <p:stCondLst>
                                            <p:cond delay="0"/>
                                          </p:stCondLst>
                                        </p:cTn>
                                        <p:tgtEl>
                                          <p:spTgt spid="25"/>
                                        </p:tgtEl>
                                        <p:attrNameLst>
                                          <p:attrName>style.visibility</p:attrName>
                                        </p:attrNameLst>
                                      </p:cBhvr>
                                      <p:to>
                                        <p:strVal val="hidden"/>
                                      </p:to>
                                    </p:set>
                                  </p:childTnLst>
                                </p:cTn>
                              </p:par>
                              <p:par>
                                <p:cTn id="22" presetID="10" presetClass="entr" presetSubtype="0" fill="hold" grpId="0" nodeType="withEffect">
                                  <p:stCondLst>
                                    <p:cond delay="3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 presetClass="exit" presetSubtype="0" fill="hold" grpId="1" nodeType="withEffect">
                                  <p:stCondLst>
                                    <p:cond delay="4000"/>
                                  </p:stCondLst>
                                  <p:childTnLst>
                                    <p:set>
                                      <p:cBhvr>
                                        <p:cTn id="26" dur="1" fill="hold">
                                          <p:stCondLst>
                                            <p:cond delay="0"/>
                                          </p:stCondLst>
                                        </p:cTn>
                                        <p:tgtEl>
                                          <p:spTgt spid="26"/>
                                        </p:tgtEl>
                                        <p:attrNameLst>
                                          <p:attrName>style.visibility</p:attrName>
                                        </p:attrNameLst>
                                      </p:cBhvr>
                                      <p:to>
                                        <p:strVal val="hidden"/>
                                      </p:to>
                                    </p:set>
                                  </p:childTnLst>
                                </p:cTn>
                              </p:par>
                              <p:par>
                                <p:cTn id="27" presetID="10" presetClass="entr" presetSubtype="0" fill="hold" grpId="0" nodeType="withEffect">
                                  <p:stCondLst>
                                    <p:cond delay="40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 presetClass="exit" presetSubtype="0" fill="hold" grpId="1" nodeType="withEffect">
                                  <p:stCondLst>
                                    <p:cond delay="5000"/>
                                  </p:stCondLst>
                                  <p:childTnLst>
                                    <p:set>
                                      <p:cBhvr>
                                        <p:cTn id="31" dur="1" fill="hold">
                                          <p:stCondLst>
                                            <p:cond delay="0"/>
                                          </p:stCondLst>
                                        </p:cTn>
                                        <p:tgtEl>
                                          <p:spTgt spid="27"/>
                                        </p:tgtEl>
                                        <p:attrNameLst>
                                          <p:attrName>style.visibility</p:attrName>
                                        </p:attrNameLst>
                                      </p:cBhvr>
                                      <p:to>
                                        <p:strVal val="hidden"/>
                                      </p:to>
                                    </p:set>
                                  </p:childTnLst>
                                </p:cTn>
                              </p:par>
                              <p:par>
                                <p:cTn id="32" presetID="10" presetClass="entr" presetSubtype="0" fill="hold" grpId="0" nodeType="withEffect">
                                  <p:stCondLst>
                                    <p:cond delay="50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 presetClass="exit" presetSubtype="0" fill="hold" grpId="1" nodeType="withEffect">
                                  <p:stCondLst>
                                    <p:cond delay="6000"/>
                                  </p:stCondLst>
                                  <p:childTnLst>
                                    <p:set>
                                      <p:cBhvr>
                                        <p:cTn id="36" dur="1" fill="hold">
                                          <p:stCondLst>
                                            <p:cond delay="0"/>
                                          </p:stCondLst>
                                        </p:cTn>
                                        <p:tgtEl>
                                          <p:spTgt spid="28"/>
                                        </p:tgtEl>
                                        <p:attrNameLst>
                                          <p:attrName>style.visibility</p:attrName>
                                        </p:attrNameLst>
                                      </p:cBhvr>
                                      <p:to>
                                        <p:strVal val="hidden"/>
                                      </p:to>
                                    </p:set>
                                  </p:childTnLst>
                                </p:cTn>
                              </p:par>
                              <p:par>
                                <p:cTn id="37" presetID="10" presetClass="entr" presetSubtype="0" fill="hold" grpId="0" nodeType="withEffect">
                                  <p:stCondLst>
                                    <p:cond delay="60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 presetClass="exit" presetSubtype="0" fill="hold" grpId="1" nodeType="withEffect">
                                  <p:stCondLst>
                                    <p:cond delay="7000"/>
                                  </p:stCondLst>
                                  <p:childTnLst>
                                    <p:set>
                                      <p:cBhvr>
                                        <p:cTn id="41" dur="1" fill="hold">
                                          <p:stCondLst>
                                            <p:cond delay="0"/>
                                          </p:stCondLst>
                                        </p:cTn>
                                        <p:tgtEl>
                                          <p:spTgt spid="29"/>
                                        </p:tgtEl>
                                        <p:attrNameLst>
                                          <p:attrName>style.visibility</p:attrName>
                                        </p:attrNameLst>
                                      </p:cBhvr>
                                      <p:to>
                                        <p:strVal val="hidden"/>
                                      </p:to>
                                    </p:set>
                                  </p:childTnLst>
                                </p:cTn>
                              </p:par>
                              <p:par>
                                <p:cTn id="42" presetID="10" presetClass="entr" presetSubtype="0" fill="hold" grpId="0" nodeType="withEffect">
                                  <p:stCondLst>
                                    <p:cond delay="700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 presetClass="exit" presetSubtype="0" fill="hold" grpId="1" nodeType="withEffect">
                                  <p:stCondLst>
                                    <p:cond delay="8000"/>
                                  </p:stCondLst>
                                  <p:childTnLst>
                                    <p:set>
                                      <p:cBhvr>
                                        <p:cTn id="46" dur="1" fill="hold">
                                          <p:stCondLst>
                                            <p:cond delay="0"/>
                                          </p:stCondLst>
                                        </p:cTn>
                                        <p:tgtEl>
                                          <p:spTgt spid="30"/>
                                        </p:tgtEl>
                                        <p:attrNameLst>
                                          <p:attrName>style.visibility</p:attrName>
                                        </p:attrNameLst>
                                      </p:cBhvr>
                                      <p:to>
                                        <p:strVal val="hidden"/>
                                      </p:to>
                                    </p:set>
                                  </p:childTnLst>
                                </p:cTn>
                              </p:par>
                              <p:par>
                                <p:cTn id="47" presetID="10" presetClass="entr" presetSubtype="0" fill="hold" grpId="0" nodeType="withEffect">
                                  <p:stCondLst>
                                    <p:cond delay="80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 presetClass="exit" presetSubtype="0" fill="hold" grpId="1" nodeType="withEffect">
                                  <p:stCondLst>
                                    <p:cond delay="9000"/>
                                  </p:stCondLst>
                                  <p:childTnLst>
                                    <p:set>
                                      <p:cBhvr>
                                        <p:cTn id="51" dur="1" fill="hold">
                                          <p:stCondLst>
                                            <p:cond delay="0"/>
                                          </p:stCondLst>
                                        </p:cTn>
                                        <p:tgtEl>
                                          <p:spTgt spid="31"/>
                                        </p:tgtEl>
                                        <p:attrNameLst>
                                          <p:attrName>style.visibility</p:attrName>
                                        </p:attrNameLst>
                                      </p:cBhvr>
                                      <p:to>
                                        <p:strVal val="hidden"/>
                                      </p:to>
                                    </p:set>
                                  </p:childTnLst>
                                </p:cTn>
                              </p:par>
                              <p:par>
                                <p:cTn id="52" presetID="10" presetClass="entr" presetSubtype="0" fill="hold" grpId="0" nodeType="withEffect">
                                  <p:stCondLst>
                                    <p:cond delay="90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 presetClass="exit" presetSubtype="0" fill="hold" grpId="1" nodeType="withEffect">
                                  <p:stCondLst>
                                    <p:cond delay="10000"/>
                                  </p:stCondLst>
                                  <p:childTnLst>
                                    <p:set>
                                      <p:cBhvr>
                                        <p:cTn id="56" dur="1" fill="hold">
                                          <p:stCondLst>
                                            <p:cond delay="0"/>
                                          </p:stCondLst>
                                        </p:cTn>
                                        <p:tgtEl>
                                          <p:spTgt spid="32"/>
                                        </p:tgtEl>
                                        <p:attrNameLst>
                                          <p:attrName>style.visibility</p:attrName>
                                        </p:attrNameLst>
                                      </p:cBhvr>
                                      <p:to>
                                        <p:strVal val="hidden"/>
                                      </p:to>
                                    </p:set>
                                  </p:childTnLst>
                                </p:cTn>
                              </p:par>
                              <p:par>
                                <p:cTn id="57" presetID="10" presetClass="entr" presetSubtype="0" fill="hold" grpId="0" nodeType="withEffect">
                                  <p:stCondLst>
                                    <p:cond delay="100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par>
                                <p:cTn id="67" presetID="42"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sp>
      <p:sp>
        <p:nvSpPr>
          <p:cNvPr id="3" name="Freeform 3"/>
          <p:cNvSpPr/>
          <p:nvPr/>
        </p:nvSpPr>
        <p:spPr>
          <a:xfrm>
            <a:off x="2540000" y="193041"/>
            <a:ext cx="8453120" cy="2194560"/>
          </a:xfrm>
          <a:custGeom>
            <a:avLst/>
            <a:gdLst/>
            <a:ahLst/>
            <a:cxnLst/>
            <a:rect l="l" t="t" r="r" b="b"/>
            <a:pathLst>
              <a:path w="3825300" h="1697477">
                <a:moveTo>
                  <a:pt x="0" y="0"/>
                </a:moveTo>
                <a:lnTo>
                  <a:pt x="3825300" y="0"/>
                </a:lnTo>
                <a:lnTo>
                  <a:pt x="3825300" y="1697477"/>
                </a:lnTo>
                <a:lnTo>
                  <a:pt x="0" y="1697477"/>
                </a:lnTo>
                <a:lnTo>
                  <a:pt x="0" y="0"/>
                </a:lnTo>
                <a:close/>
              </a:path>
            </a:pathLst>
          </a:custGeom>
          <a:blipFill>
            <a:blip r:embed="rId4"/>
            <a:stretch>
              <a:fillRect/>
            </a:stretch>
          </a:blipFill>
        </p:spPr>
      </p:sp>
      <p:sp>
        <p:nvSpPr>
          <p:cNvPr id="7" name="TextBox 7"/>
          <p:cNvSpPr txBox="1"/>
          <p:nvPr/>
        </p:nvSpPr>
        <p:spPr>
          <a:xfrm>
            <a:off x="3413760" y="603849"/>
            <a:ext cx="6654800" cy="1308050"/>
          </a:xfrm>
          <a:prstGeom prst="rect">
            <a:avLst/>
          </a:prstGeom>
        </p:spPr>
        <p:txBody>
          <a:bodyPr wrap="square" lIns="0" tIns="0" rIns="0" bIns="0" rtlCol="0" anchor="t">
            <a:spAutoFit/>
          </a:bodyPr>
          <a:lstStyle/>
          <a:p>
            <a:pPr algn="ctr" defTabSz="609630">
              <a:lnSpc>
                <a:spcPts val="3388"/>
              </a:lnSpc>
              <a:spcBef>
                <a:spcPct val="0"/>
              </a:spcBef>
            </a:pPr>
            <a:r>
              <a:rPr lang="vi-VN" sz="3200" b="1" dirty="0">
                <a:solidFill>
                  <a:srgbClr val="FFDE59"/>
                </a:solidFill>
                <a:latin typeface="Cambria" panose="02040503050406030204" pitchFamily="18" charset="0"/>
                <a:ea typeface="Cambria" panose="02040503050406030204" pitchFamily="18" charset="0"/>
              </a:rPr>
              <a:t>Nga cho rằng, sử dụng tiền hợp lí là tôn</a:t>
            </a:r>
            <a:r>
              <a:rPr lang="en-US" sz="3200" b="1" dirty="0">
                <a:solidFill>
                  <a:srgbClr val="FFDE59"/>
                </a:solidFill>
                <a:latin typeface="Cambria" panose="02040503050406030204" pitchFamily="18" charset="0"/>
                <a:ea typeface="Cambria" panose="02040503050406030204" pitchFamily="18" charset="0"/>
              </a:rPr>
              <a:t> </a:t>
            </a:r>
            <a:r>
              <a:rPr lang="vi-VN" sz="3200" b="1" dirty="0">
                <a:solidFill>
                  <a:srgbClr val="FFDE59"/>
                </a:solidFill>
                <a:latin typeface="Cambria" panose="02040503050406030204" pitchFamily="18" charset="0"/>
                <a:ea typeface="Cambria" panose="02040503050406030204" pitchFamily="18" charset="0"/>
              </a:rPr>
              <a:t>trọng công sức của bố mẹ và người lao động.</a:t>
            </a:r>
          </a:p>
        </p:txBody>
      </p:sp>
      <p:grpSp>
        <p:nvGrpSpPr>
          <p:cNvPr id="17" name="Group 16">
            <a:extLst>
              <a:ext uri="{FF2B5EF4-FFF2-40B4-BE49-F238E27FC236}">
                <a16:creationId xmlns:a16="http://schemas.microsoft.com/office/drawing/2014/main" id="{0A7B2F0A-964B-4900-B0A6-7C9BCD26A84C}"/>
              </a:ext>
            </a:extLst>
          </p:cNvPr>
          <p:cNvGrpSpPr/>
          <p:nvPr/>
        </p:nvGrpSpPr>
        <p:grpSpPr>
          <a:xfrm>
            <a:off x="1417320" y="3111433"/>
            <a:ext cx="8966200" cy="3017224"/>
            <a:chOff x="1028700" y="3707030"/>
            <a:chExt cx="6734110" cy="2321771"/>
          </a:xfrm>
        </p:grpSpPr>
        <p:sp>
          <p:nvSpPr>
            <p:cNvPr id="8" name="Freeform 8"/>
            <p:cNvSpPr/>
            <p:nvPr/>
          </p:nvSpPr>
          <p:spPr>
            <a:xfrm>
              <a:off x="1028700" y="3707030"/>
              <a:ext cx="6734110" cy="2298015"/>
            </a:xfrm>
            <a:custGeom>
              <a:avLst/>
              <a:gdLst/>
              <a:ahLst/>
              <a:cxnLst/>
              <a:rect l="l" t="t" r="r" b="b"/>
              <a:pathLst>
                <a:path w="6734110" h="2298015">
                  <a:moveTo>
                    <a:pt x="0" y="0"/>
                  </a:moveTo>
                  <a:lnTo>
                    <a:pt x="6734110" y="0"/>
                  </a:lnTo>
                  <a:lnTo>
                    <a:pt x="6734110" y="2298015"/>
                  </a:lnTo>
                  <a:lnTo>
                    <a:pt x="0" y="22980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1889815" y="3882472"/>
              <a:ext cx="5307294" cy="2146329"/>
            </a:xfrm>
            <a:prstGeom prst="rect">
              <a:avLst/>
            </a:prstGeom>
          </p:spPr>
          <p:txBody>
            <a:bodyPr lIns="0" tIns="0" rIns="0" bIns="0" rtlCol="0" anchor="t">
              <a:spAutoFit/>
            </a:bodyPr>
            <a:lstStyle/>
            <a:p>
              <a:pPr marL="0" marR="0" algn="ctr">
                <a:spcBef>
                  <a:spcPts val="0"/>
                </a:spcBef>
                <a:spcAft>
                  <a:spcPts val="0"/>
                </a:spcAft>
              </a:pPr>
              <a:r>
                <a:rPr lang="vi-VN" sz="3200" b="1" dirty="0">
                  <a:effectLst/>
                  <a:latin typeface="Cambria" panose="02040503050406030204" pitchFamily="18" charset="0"/>
                  <a:ea typeface="Cambria" panose="02040503050406030204" pitchFamily="18" charset="0"/>
                </a:rPr>
                <a:t>Đồng ý. Vì chúng ta còn nhỏ chưa thể kiếm ra được nhiều tiền. Vẫn phải phụ thuộc vào bố mẹ nên việc tiết kiệm tiền là một cách tôn trọng công sức của bố mẹ.</a:t>
              </a:r>
              <a:endParaRPr lang="en-US" sz="3200" b="1" dirty="0">
                <a:effectLst/>
                <a:latin typeface="Cambria" panose="02040503050406030204" pitchFamily="18" charset="0"/>
                <a:ea typeface="Cambria" panose="02040503050406030204" pitchFamily="18" charset="0"/>
              </a:endParaRPr>
            </a:p>
          </p:txBody>
        </p:sp>
      </p:grpSp>
      <p:sp>
        <p:nvSpPr>
          <p:cNvPr id="16" name="Freeform 16"/>
          <p:cNvSpPr/>
          <p:nvPr/>
        </p:nvSpPr>
        <p:spPr>
          <a:xfrm>
            <a:off x="10210020" y="3180692"/>
            <a:ext cx="1606842" cy="2117749"/>
          </a:xfrm>
          <a:custGeom>
            <a:avLst/>
            <a:gdLst/>
            <a:ahLst/>
            <a:cxnLst/>
            <a:rect l="l" t="t" r="r" b="b"/>
            <a:pathLst>
              <a:path w="2410263" h="3176623">
                <a:moveTo>
                  <a:pt x="0" y="0"/>
                </a:moveTo>
                <a:lnTo>
                  <a:pt x="2410262" y="0"/>
                </a:lnTo>
                <a:lnTo>
                  <a:pt x="2410262" y="3176623"/>
                </a:lnTo>
                <a:lnTo>
                  <a:pt x="0" y="317662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Oval 20">
            <a:extLst>
              <a:ext uri="{FF2B5EF4-FFF2-40B4-BE49-F238E27FC236}">
                <a16:creationId xmlns:a16="http://schemas.microsoft.com/office/drawing/2014/main" id="{534D94CE-29CE-420D-8CB8-D7A8BFA5782D}"/>
              </a:ext>
            </a:extLst>
          </p:cNvPr>
          <p:cNvSpPr/>
          <p:nvPr/>
        </p:nvSpPr>
        <p:spPr>
          <a:xfrm>
            <a:off x="348511" y="1724094"/>
            <a:ext cx="965200" cy="917045"/>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09630"/>
            <a:endParaRPr lang="en-US" sz="1200" dirty="0">
              <a:solidFill>
                <a:prstClr val="white"/>
              </a:solidFill>
              <a:latin typeface="+mj-lt"/>
            </a:endParaRPr>
          </a:p>
        </p:txBody>
      </p:sp>
      <p:sp>
        <p:nvSpPr>
          <p:cNvPr id="23" name="TextBox 7">
            <a:extLst>
              <a:ext uri="{FF2B5EF4-FFF2-40B4-BE49-F238E27FC236}">
                <a16:creationId xmlns:a16="http://schemas.microsoft.com/office/drawing/2014/main" id="{7899B506-FB7C-41D1-B614-573921A41883}"/>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10</a:t>
            </a:r>
          </a:p>
        </p:txBody>
      </p:sp>
      <p:sp>
        <p:nvSpPr>
          <p:cNvPr id="24" name="TextBox 7">
            <a:extLst>
              <a:ext uri="{FF2B5EF4-FFF2-40B4-BE49-F238E27FC236}">
                <a16:creationId xmlns:a16="http://schemas.microsoft.com/office/drawing/2014/main" id="{3985DF8C-1516-45C2-BE42-0C7CC8505F09}"/>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9</a:t>
            </a:r>
          </a:p>
        </p:txBody>
      </p:sp>
      <p:sp>
        <p:nvSpPr>
          <p:cNvPr id="25" name="TextBox 7">
            <a:extLst>
              <a:ext uri="{FF2B5EF4-FFF2-40B4-BE49-F238E27FC236}">
                <a16:creationId xmlns:a16="http://schemas.microsoft.com/office/drawing/2014/main" id="{85252CA0-2479-4F5B-9C2C-FFAF905E643A}"/>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8</a:t>
            </a:r>
          </a:p>
        </p:txBody>
      </p:sp>
      <p:sp>
        <p:nvSpPr>
          <p:cNvPr id="26" name="TextBox 7">
            <a:extLst>
              <a:ext uri="{FF2B5EF4-FFF2-40B4-BE49-F238E27FC236}">
                <a16:creationId xmlns:a16="http://schemas.microsoft.com/office/drawing/2014/main" id="{DD8EF26E-391B-4910-996B-4BFAE31522F7}"/>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7</a:t>
            </a:r>
          </a:p>
        </p:txBody>
      </p:sp>
      <p:sp>
        <p:nvSpPr>
          <p:cNvPr id="27" name="TextBox 7">
            <a:extLst>
              <a:ext uri="{FF2B5EF4-FFF2-40B4-BE49-F238E27FC236}">
                <a16:creationId xmlns:a16="http://schemas.microsoft.com/office/drawing/2014/main" id="{FB1A6561-3200-40BB-848A-7CF987EFE8C0}"/>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6</a:t>
            </a:r>
          </a:p>
        </p:txBody>
      </p:sp>
      <p:sp>
        <p:nvSpPr>
          <p:cNvPr id="28" name="TextBox 7">
            <a:extLst>
              <a:ext uri="{FF2B5EF4-FFF2-40B4-BE49-F238E27FC236}">
                <a16:creationId xmlns:a16="http://schemas.microsoft.com/office/drawing/2014/main" id="{FCC6B432-9AF9-4749-94EE-625A3C5256E2}"/>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5</a:t>
            </a:r>
          </a:p>
        </p:txBody>
      </p:sp>
      <p:sp>
        <p:nvSpPr>
          <p:cNvPr id="29" name="TextBox 7">
            <a:extLst>
              <a:ext uri="{FF2B5EF4-FFF2-40B4-BE49-F238E27FC236}">
                <a16:creationId xmlns:a16="http://schemas.microsoft.com/office/drawing/2014/main" id="{8E6F1CDD-BC7E-4E6D-B2B3-2C13093F27B2}"/>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4</a:t>
            </a:r>
          </a:p>
        </p:txBody>
      </p:sp>
      <p:sp>
        <p:nvSpPr>
          <p:cNvPr id="30" name="TextBox 7">
            <a:extLst>
              <a:ext uri="{FF2B5EF4-FFF2-40B4-BE49-F238E27FC236}">
                <a16:creationId xmlns:a16="http://schemas.microsoft.com/office/drawing/2014/main" id="{63C5F9B0-3135-4646-93E8-097C0C963EE5}"/>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3</a:t>
            </a:r>
          </a:p>
        </p:txBody>
      </p:sp>
      <p:sp>
        <p:nvSpPr>
          <p:cNvPr id="31" name="TextBox 7">
            <a:extLst>
              <a:ext uri="{FF2B5EF4-FFF2-40B4-BE49-F238E27FC236}">
                <a16:creationId xmlns:a16="http://schemas.microsoft.com/office/drawing/2014/main" id="{FA82BBDF-035B-468C-8309-6F52E3955339}"/>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2</a:t>
            </a:r>
          </a:p>
        </p:txBody>
      </p:sp>
      <p:sp>
        <p:nvSpPr>
          <p:cNvPr id="32" name="TextBox 7">
            <a:extLst>
              <a:ext uri="{FF2B5EF4-FFF2-40B4-BE49-F238E27FC236}">
                <a16:creationId xmlns:a16="http://schemas.microsoft.com/office/drawing/2014/main" id="{0E4F5B81-6E12-4575-8B92-481E8FD5B9BB}"/>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1</a:t>
            </a:r>
          </a:p>
        </p:txBody>
      </p:sp>
      <p:sp>
        <p:nvSpPr>
          <p:cNvPr id="33" name="TextBox 7">
            <a:extLst>
              <a:ext uri="{FF2B5EF4-FFF2-40B4-BE49-F238E27FC236}">
                <a16:creationId xmlns:a16="http://schemas.microsoft.com/office/drawing/2014/main" id="{F886595F-5698-4A17-9829-310ECE623F78}"/>
              </a:ext>
            </a:extLst>
          </p:cNvPr>
          <p:cNvSpPr txBox="1"/>
          <p:nvPr/>
        </p:nvSpPr>
        <p:spPr>
          <a:xfrm>
            <a:off x="355600" y="1726488"/>
            <a:ext cx="1032397" cy="831253"/>
          </a:xfrm>
          <a:prstGeom prst="rect">
            <a:avLst/>
          </a:prstGeom>
        </p:spPr>
        <p:txBody>
          <a:bodyPr wrap="square" lIns="0" tIns="0" rIns="0" bIns="0" rtlCol="0" anchor="t">
            <a:spAutoFit/>
          </a:bodyPr>
          <a:lstStyle/>
          <a:p>
            <a:pPr algn="ctr" defTabSz="609630">
              <a:lnSpc>
                <a:spcPts val="6931"/>
              </a:lnSpc>
              <a:spcBef>
                <a:spcPct val="0"/>
              </a:spcBef>
            </a:pPr>
            <a:r>
              <a:rPr lang="en-US" sz="4950" dirty="0">
                <a:solidFill>
                  <a:prstClr val="black"/>
                </a:solidFill>
                <a:latin typeface="+mj-lt"/>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 presetClass="exit" presetSubtype="0" fill="hold" grpId="1" nodeType="withEffect">
                                  <p:stCondLst>
                                    <p:cond delay="1000"/>
                                  </p:stCondLst>
                                  <p:childTnLst>
                                    <p:set>
                                      <p:cBhvr>
                                        <p:cTn id="11" dur="1" fill="hold">
                                          <p:stCondLst>
                                            <p:cond delay="0"/>
                                          </p:stCondLst>
                                        </p:cTn>
                                        <p:tgtEl>
                                          <p:spTgt spid="23"/>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 presetClass="exit" presetSubtype="0" fill="hold" grpId="1" nodeType="withEffect">
                                  <p:stCondLst>
                                    <p:cond delay="2000"/>
                                  </p:stCondLst>
                                  <p:childTnLst>
                                    <p:set>
                                      <p:cBhvr>
                                        <p:cTn id="16" dur="1" fill="hold">
                                          <p:stCondLst>
                                            <p:cond delay="0"/>
                                          </p:stCondLst>
                                        </p:cTn>
                                        <p:tgtEl>
                                          <p:spTgt spid="24"/>
                                        </p:tgtEl>
                                        <p:attrNameLst>
                                          <p:attrName>style.visibility</p:attrName>
                                        </p:attrNameLst>
                                      </p:cBhvr>
                                      <p:to>
                                        <p:strVal val="hidden"/>
                                      </p:to>
                                    </p:set>
                                  </p:childTnLst>
                                </p:cTn>
                              </p:par>
                              <p:par>
                                <p:cTn id="17" presetID="10" presetClass="entr" presetSubtype="0" fill="hold" grpId="0" nodeType="withEffect">
                                  <p:stCondLst>
                                    <p:cond delay="2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exit" presetSubtype="0" fill="hold" grpId="1" nodeType="withEffect">
                                  <p:stCondLst>
                                    <p:cond delay="3000"/>
                                  </p:stCondLst>
                                  <p:childTnLst>
                                    <p:set>
                                      <p:cBhvr>
                                        <p:cTn id="21" dur="1" fill="hold">
                                          <p:stCondLst>
                                            <p:cond delay="0"/>
                                          </p:stCondLst>
                                        </p:cTn>
                                        <p:tgtEl>
                                          <p:spTgt spid="25"/>
                                        </p:tgtEl>
                                        <p:attrNameLst>
                                          <p:attrName>style.visibility</p:attrName>
                                        </p:attrNameLst>
                                      </p:cBhvr>
                                      <p:to>
                                        <p:strVal val="hidden"/>
                                      </p:to>
                                    </p:set>
                                  </p:childTnLst>
                                </p:cTn>
                              </p:par>
                              <p:par>
                                <p:cTn id="22" presetID="10" presetClass="entr" presetSubtype="0" fill="hold" grpId="0" nodeType="withEffect">
                                  <p:stCondLst>
                                    <p:cond delay="3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 presetClass="exit" presetSubtype="0" fill="hold" grpId="1" nodeType="withEffect">
                                  <p:stCondLst>
                                    <p:cond delay="4000"/>
                                  </p:stCondLst>
                                  <p:childTnLst>
                                    <p:set>
                                      <p:cBhvr>
                                        <p:cTn id="26" dur="1" fill="hold">
                                          <p:stCondLst>
                                            <p:cond delay="0"/>
                                          </p:stCondLst>
                                        </p:cTn>
                                        <p:tgtEl>
                                          <p:spTgt spid="26"/>
                                        </p:tgtEl>
                                        <p:attrNameLst>
                                          <p:attrName>style.visibility</p:attrName>
                                        </p:attrNameLst>
                                      </p:cBhvr>
                                      <p:to>
                                        <p:strVal val="hidden"/>
                                      </p:to>
                                    </p:set>
                                  </p:childTnLst>
                                </p:cTn>
                              </p:par>
                              <p:par>
                                <p:cTn id="27" presetID="10" presetClass="entr" presetSubtype="0" fill="hold" grpId="0" nodeType="withEffect">
                                  <p:stCondLst>
                                    <p:cond delay="40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 presetClass="exit" presetSubtype="0" fill="hold" grpId="1" nodeType="withEffect">
                                  <p:stCondLst>
                                    <p:cond delay="5000"/>
                                  </p:stCondLst>
                                  <p:childTnLst>
                                    <p:set>
                                      <p:cBhvr>
                                        <p:cTn id="31" dur="1" fill="hold">
                                          <p:stCondLst>
                                            <p:cond delay="0"/>
                                          </p:stCondLst>
                                        </p:cTn>
                                        <p:tgtEl>
                                          <p:spTgt spid="27"/>
                                        </p:tgtEl>
                                        <p:attrNameLst>
                                          <p:attrName>style.visibility</p:attrName>
                                        </p:attrNameLst>
                                      </p:cBhvr>
                                      <p:to>
                                        <p:strVal val="hidden"/>
                                      </p:to>
                                    </p:set>
                                  </p:childTnLst>
                                </p:cTn>
                              </p:par>
                              <p:par>
                                <p:cTn id="32" presetID="10" presetClass="entr" presetSubtype="0" fill="hold" grpId="0" nodeType="withEffect">
                                  <p:stCondLst>
                                    <p:cond delay="50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 presetClass="exit" presetSubtype="0" fill="hold" grpId="1" nodeType="withEffect">
                                  <p:stCondLst>
                                    <p:cond delay="6000"/>
                                  </p:stCondLst>
                                  <p:childTnLst>
                                    <p:set>
                                      <p:cBhvr>
                                        <p:cTn id="36" dur="1" fill="hold">
                                          <p:stCondLst>
                                            <p:cond delay="0"/>
                                          </p:stCondLst>
                                        </p:cTn>
                                        <p:tgtEl>
                                          <p:spTgt spid="28"/>
                                        </p:tgtEl>
                                        <p:attrNameLst>
                                          <p:attrName>style.visibility</p:attrName>
                                        </p:attrNameLst>
                                      </p:cBhvr>
                                      <p:to>
                                        <p:strVal val="hidden"/>
                                      </p:to>
                                    </p:set>
                                  </p:childTnLst>
                                </p:cTn>
                              </p:par>
                              <p:par>
                                <p:cTn id="37" presetID="10" presetClass="entr" presetSubtype="0" fill="hold" grpId="0" nodeType="withEffect">
                                  <p:stCondLst>
                                    <p:cond delay="60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 presetClass="exit" presetSubtype="0" fill="hold" grpId="1" nodeType="withEffect">
                                  <p:stCondLst>
                                    <p:cond delay="7000"/>
                                  </p:stCondLst>
                                  <p:childTnLst>
                                    <p:set>
                                      <p:cBhvr>
                                        <p:cTn id="41" dur="1" fill="hold">
                                          <p:stCondLst>
                                            <p:cond delay="0"/>
                                          </p:stCondLst>
                                        </p:cTn>
                                        <p:tgtEl>
                                          <p:spTgt spid="29"/>
                                        </p:tgtEl>
                                        <p:attrNameLst>
                                          <p:attrName>style.visibility</p:attrName>
                                        </p:attrNameLst>
                                      </p:cBhvr>
                                      <p:to>
                                        <p:strVal val="hidden"/>
                                      </p:to>
                                    </p:set>
                                  </p:childTnLst>
                                </p:cTn>
                              </p:par>
                              <p:par>
                                <p:cTn id="42" presetID="10" presetClass="entr" presetSubtype="0" fill="hold" grpId="0" nodeType="withEffect">
                                  <p:stCondLst>
                                    <p:cond delay="700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 presetClass="exit" presetSubtype="0" fill="hold" grpId="1" nodeType="withEffect">
                                  <p:stCondLst>
                                    <p:cond delay="8000"/>
                                  </p:stCondLst>
                                  <p:childTnLst>
                                    <p:set>
                                      <p:cBhvr>
                                        <p:cTn id="46" dur="1" fill="hold">
                                          <p:stCondLst>
                                            <p:cond delay="0"/>
                                          </p:stCondLst>
                                        </p:cTn>
                                        <p:tgtEl>
                                          <p:spTgt spid="30"/>
                                        </p:tgtEl>
                                        <p:attrNameLst>
                                          <p:attrName>style.visibility</p:attrName>
                                        </p:attrNameLst>
                                      </p:cBhvr>
                                      <p:to>
                                        <p:strVal val="hidden"/>
                                      </p:to>
                                    </p:set>
                                  </p:childTnLst>
                                </p:cTn>
                              </p:par>
                              <p:par>
                                <p:cTn id="47" presetID="10" presetClass="entr" presetSubtype="0" fill="hold" grpId="0" nodeType="withEffect">
                                  <p:stCondLst>
                                    <p:cond delay="80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 presetClass="exit" presetSubtype="0" fill="hold" grpId="1" nodeType="withEffect">
                                  <p:stCondLst>
                                    <p:cond delay="9000"/>
                                  </p:stCondLst>
                                  <p:childTnLst>
                                    <p:set>
                                      <p:cBhvr>
                                        <p:cTn id="51" dur="1" fill="hold">
                                          <p:stCondLst>
                                            <p:cond delay="0"/>
                                          </p:stCondLst>
                                        </p:cTn>
                                        <p:tgtEl>
                                          <p:spTgt spid="31"/>
                                        </p:tgtEl>
                                        <p:attrNameLst>
                                          <p:attrName>style.visibility</p:attrName>
                                        </p:attrNameLst>
                                      </p:cBhvr>
                                      <p:to>
                                        <p:strVal val="hidden"/>
                                      </p:to>
                                    </p:set>
                                  </p:childTnLst>
                                </p:cTn>
                              </p:par>
                              <p:par>
                                <p:cTn id="52" presetID="10" presetClass="entr" presetSubtype="0" fill="hold" grpId="0" nodeType="withEffect">
                                  <p:stCondLst>
                                    <p:cond delay="90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 presetClass="exit" presetSubtype="0" fill="hold" grpId="1" nodeType="withEffect">
                                  <p:stCondLst>
                                    <p:cond delay="10000"/>
                                  </p:stCondLst>
                                  <p:childTnLst>
                                    <p:set>
                                      <p:cBhvr>
                                        <p:cTn id="56" dur="1" fill="hold">
                                          <p:stCondLst>
                                            <p:cond delay="0"/>
                                          </p:stCondLst>
                                        </p:cTn>
                                        <p:tgtEl>
                                          <p:spTgt spid="32"/>
                                        </p:tgtEl>
                                        <p:attrNameLst>
                                          <p:attrName>style.visibility</p:attrName>
                                        </p:attrNameLst>
                                      </p:cBhvr>
                                      <p:to>
                                        <p:strVal val="hidden"/>
                                      </p:to>
                                    </p:set>
                                  </p:childTnLst>
                                </p:cTn>
                              </p:par>
                              <p:par>
                                <p:cTn id="57" presetID="10" presetClass="entr" presetSubtype="0" fill="hold" grpId="0" nodeType="withEffect">
                                  <p:stCondLst>
                                    <p:cond delay="100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par>
                                <p:cTn id="67" presetID="42"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628</Words>
  <Application>Microsoft Office PowerPoint</Application>
  <PresentationFormat>Widescreen</PresentationFormat>
  <Paragraphs>94</Paragraphs>
  <Slides>13</Slides>
  <Notes>1</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13</vt:i4>
      </vt:variant>
    </vt:vector>
  </HeadingPairs>
  <TitlesOfParts>
    <vt:vector size="30" baseType="lpstr">
      <vt:lpstr>SimSun</vt:lpstr>
      <vt:lpstr>SimSun</vt:lpstr>
      <vt:lpstr>Arial</vt:lpstr>
      <vt:lpstr>Calibri</vt:lpstr>
      <vt:lpstr>Calibri Light</vt:lpstr>
      <vt:lpstr>Cambria</vt:lpstr>
      <vt:lpstr>ITC Avant Garde Std Bk</vt:lpstr>
      <vt:lpstr>Oi</vt:lpstr>
      <vt:lpstr>Paytone One</vt:lpstr>
      <vt:lpstr>Tahoma</vt:lpstr>
      <vt:lpstr>Times New Roman</vt:lpstr>
      <vt:lpstr>UTM Duepuntozero</vt:lpstr>
      <vt:lpstr>UVN Banh Mi</vt:lpstr>
      <vt:lpstr>3_Office Theme</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2024-02-06T07:46:58Z</dcterms:created>
  <dcterms:modified xsi:type="dcterms:W3CDTF">2025-05-27T08:32:10Z</dcterms:modified>
</cp:coreProperties>
</file>