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48" r:id="rId8"/>
  </p:sldMasterIdLst>
  <p:notesMasterIdLst>
    <p:notesMasterId r:id="rId20"/>
  </p:notesMasterIdLst>
  <p:sldIdLst>
    <p:sldId id="256" r:id="rId9"/>
    <p:sldId id="272" r:id="rId10"/>
    <p:sldId id="260" r:id="rId11"/>
    <p:sldId id="293" r:id="rId12"/>
    <p:sldId id="294" r:id="rId13"/>
    <p:sldId id="295" r:id="rId14"/>
    <p:sldId id="292" r:id="rId15"/>
    <p:sldId id="296" r:id="rId16"/>
    <p:sldId id="298" r:id="rId17"/>
    <p:sldId id="299" r:id="rId18"/>
    <p:sldId id="270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A6BC-89FD-4DC8-B5AA-D172BC7C19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B6717-2418-4FAB-8DF1-2ED7DAF4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D07A8-F523-4D3D-A447-C6D8C16035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96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D07A8-F523-4D3D-A447-C6D8C16035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75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D07A8-F523-4D3D-A447-C6D8C16035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22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D07A8-F523-4D3D-A447-C6D8C16035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71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D07A8-F523-4D3D-A447-C6D8C16035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55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D07A8-F523-4D3D-A447-C6D8C16035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16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83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840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49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927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56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399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236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96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622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649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621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631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54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885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868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33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424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96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613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36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222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76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732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272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22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088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796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42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576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10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224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266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303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411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813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074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57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270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89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937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32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366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311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9218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1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698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12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709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451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1084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989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24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4318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5097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42316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7730" y="309092"/>
            <a:ext cx="17618298" cy="9736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5301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277378" y="-467943"/>
            <a:ext cx="18565379" cy="10754943"/>
            <a:chOff x="-184919" y="-311962"/>
            <a:chExt cx="12376919" cy="7169962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6" name="图片 17" descr="图片包含 游戏机, 食物&#10;&#10;描述已自动生成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/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8" name="图片 52" descr="徽标&#10;&#10;描述已自动生成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>
              <a:fillRect/>
            </a:stretch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28892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6885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9995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23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83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2647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304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883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428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235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67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3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51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64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63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9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68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>
              <a:fillRect/>
            </a:stretch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71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</p:sldLayoutIdLst>
  <p:transition spd="slow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18" Type="http://schemas.openxmlformats.org/officeDocument/2006/relationships/image" Target="../media/image31.png"/><Relationship Id="rId3" Type="http://schemas.openxmlformats.org/officeDocument/2006/relationships/image" Target="../media/image10.svg"/><Relationship Id="rId21" Type="http://schemas.openxmlformats.org/officeDocument/2006/relationships/image" Target="../media/image41.svg"/><Relationship Id="rId7" Type="http://schemas.openxmlformats.org/officeDocument/2006/relationships/image" Target="../media/image14.svg"/><Relationship Id="rId12" Type="http://schemas.openxmlformats.org/officeDocument/2006/relationships/image" Target="../media/image28.png"/><Relationship Id="rId17" Type="http://schemas.openxmlformats.org/officeDocument/2006/relationships/image" Target="../media/image37.svg"/><Relationship Id="rId2" Type="http://schemas.openxmlformats.org/officeDocument/2006/relationships/image" Target="../media/image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.svg"/><Relationship Id="rId5" Type="http://schemas.openxmlformats.org/officeDocument/2006/relationships/image" Target="../media/image12.svg"/><Relationship Id="rId15" Type="http://schemas.openxmlformats.org/officeDocument/2006/relationships/image" Target="../media/image35.svg"/><Relationship Id="rId10" Type="http://schemas.openxmlformats.org/officeDocument/2006/relationships/image" Target="../media/image27.png"/><Relationship Id="rId19" Type="http://schemas.openxmlformats.org/officeDocument/2006/relationships/image" Target="../media/image39.sv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4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9236" y="1366063"/>
            <a:ext cx="15490064" cy="7876846"/>
            <a:chOff x="0" y="0"/>
            <a:chExt cx="2789497" cy="1418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0386" cy="1421534"/>
            </a:xfrm>
            <a:custGeom>
              <a:avLst/>
              <a:gdLst/>
              <a:ahLst/>
              <a:cxnLst/>
              <a:rect l="l" t="t" r="r" b="b"/>
              <a:pathLst>
                <a:path w="2790386" h="1421534">
                  <a:moveTo>
                    <a:pt x="2728156" y="1416708"/>
                  </a:moveTo>
                  <a:cubicBezTo>
                    <a:pt x="2735395" y="1414676"/>
                    <a:pt x="2742888" y="1411628"/>
                    <a:pt x="2749492" y="1407437"/>
                  </a:cubicBezTo>
                  <a:cubicBezTo>
                    <a:pt x="2742507" y="1411755"/>
                    <a:pt x="2735014" y="1414930"/>
                    <a:pt x="2728156" y="1416708"/>
                  </a:cubicBezTo>
                  <a:close/>
                  <a:moveTo>
                    <a:pt x="2789497" y="1322728"/>
                  </a:moveTo>
                  <a:cubicBezTo>
                    <a:pt x="2789243" y="1334158"/>
                    <a:pt x="2788862" y="1334539"/>
                    <a:pt x="2788481" y="1334539"/>
                  </a:cubicBezTo>
                  <a:cubicBezTo>
                    <a:pt x="2788227" y="1334539"/>
                    <a:pt x="2788100" y="1334412"/>
                    <a:pt x="2787846" y="1335428"/>
                  </a:cubicBezTo>
                  <a:cubicBezTo>
                    <a:pt x="2787592" y="1336698"/>
                    <a:pt x="2787719" y="1337841"/>
                    <a:pt x="2787084" y="1345715"/>
                  </a:cubicBezTo>
                  <a:cubicBezTo>
                    <a:pt x="2787211" y="1352065"/>
                    <a:pt x="2785687" y="1363368"/>
                    <a:pt x="2779591" y="1375306"/>
                  </a:cubicBezTo>
                  <a:cubicBezTo>
                    <a:pt x="2773622" y="1387244"/>
                    <a:pt x="2762954" y="1399436"/>
                    <a:pt x="2749492" y="1407437"/>
                  </a:cubicBezTo>
                  <a:cubicBezTo>
                    <a:pt x="2764478" y="1398547"/>
                    <a:pt x="2776035" y="1383053"/>
                    <a:pt x="2780988" y="1370099"/>
                  </a:cubicBezTo>
                  <a:cubicBezTo>
                    <a:pt x="2786068" y="1357018"/>
                    <a:pt x="2785941" y="1347620"/>
                    <a:pt x="2785306" y="1348763"/>
                  </a:cubicBezTo>
                  <a:cubicBezTo>
                    <a:pt x="2784036" y="1359177"/>
                    <a:pt x="2781496" y="1364638"/>
                    <a:pt x="2780353" y="1367813"/>
                  </a:cubicBezTo>
                  <a:cubicBezTo>
                    <a:pt x="2779083" y="1370988"/>
                    <a:pt x="2778194" y="1371877"/>
                    <a:pt x="2777559" y="1373020"/>
                  </a:cubicBezTo>
                  <a:cubicBezTo>
                    <a:pt x="2776797" y="1374290"/>
                    <a:pt x="2776162" y="1375306"/>
                    <a:pt x="2774511" y="1378100"/>
                  </a:cubicBezTo>
                  <a:cubicBezTo>
                    <a:pt x="2774257" y="1378608"/>
                    <a:pt x="2773876" y="1379243"/>
                    <a:pt x="2773495" y="1379751"/>
                  </a:cubicBezTo>
                  <a:cubicBezTo>
                    <a:pt x="2773495" y="1379751"/>
                    <a:pt x="2772225" y="1384577"/>
                    <a:pt x="2762319" y="1394229"/>
                  </a:cubicBezTo>
                  <a:lnTo>
                    <a:pt x="2761176" y="1397404"/>
                  </a:lnTo>
                  <a:cubicBezTo>
                    <a:pt x="2756731" y="1401849"/>
                    <a:pt x="2749746" y="1406675"/>
                    <a:pt x="2742253" y="1410358"/>
                  </a:cubicBezTo>
                  <a:cubicBezTo>
                    <a:pt x="2723457" y="1421534"/>
                    <a:pt x="2707455" y="1417724"/>
                    <a:pt x="2707455" y="1417724"/>
                  </a:cubicBezTo>
                  <a:lnTo>
                    <a:pt x="2681674" y="1414295"/>
                  </a:lnTo>
                  <a:lnTo>
                    <a:pt x="2674816" y="1414676"/>
                  </a:lnTo>
                  <a:lnTo>
                    <a:pt x="2627953" y="1411501"/>
                  </a:lnTo>
                  <a:cubicBezTo>
                    <a:pt x="2398578" y="1413025"/>
                    <a:pt x="2060794" y="1410993"/>
                    <a:pt x="1841594" y="1410612"/>
                  </a:cubicBezTo>
                  <a:cubicBezTo>
                    <a:pt x="1745598" y="1410739"/>
                    <a:pt x="1495084" y="1410231"/>
                    <a:pt x="1361613" y="1411501"/>
                  </a:cubicBezTo>
                  <a:lnTo>
                    <a:pt x="1367773" y="1410358"/>
                  </a:lnTo>
                  <a:cubicBezTo>
                    <a:pt x="1208121" y="1410612"/>
                    <a:pt x="988408" y="1412390"/>
                    <a:pt x="891898" y="1412771"/>
                  </a:cubicBezTo>
                  <a:lnTo>
                    <a:pt x="894465" y="1412263"/>
                  </a:lnTo>
                  <a:cubicBezTo>
                    <a:pt x="830296" y="1412390"/>
                    <a:pt x="661918" y="1413533"/>
                    <a:pt x="682452" y="1415692"/>
                  </a:cubicBezTo>
                  <a:cubicBezTo>
                    <a:pt x="527420" y="1415057"/>
                    <a:pt x="554628" y="1413025"/>
                    <a:pt x="358015" y="1414168"/>
                  </a:cubicBezTo>
                  <a:lnTo>
                    <a:pt x="388303" y="1414422"/>
                  </a:lnTo>
                  <a:cubicBezTo>
                    <a:pt x="331834" y="1414422"/>
                    <a:pt x="220951" y="1414549"/>
                    <a:pt x="170688" y="1414549"/>
                  </a:cubicBezTo>
                  <a:cubicBezTo>
                    <a:pt x="153670" y="1414549"/>
                    <a:pt x="135001" y="1414422"/>
                    <a:pt x="115570" y="1414422"/>
                  </a:cubicBezTo>
                  <a:cubicBezTo>
                    <a:pt x="105791" y="1414422"/>
                    <a:pt x="95885" y="1414422"/>
                    <a:pt x="85852" y="1414295"/>
                  </a:cubicBezTo>
                  <a:cubicBezTo>
                    <a:pt x="80645" y="1414168"/>
                    <a:pt x="76708" y="1414422"/>
                    <a:pt x="68453" y="1413914"/>
                  </a:cubicBezTo>
                  <a:cubicBezTo>
                    <a:pt x="61087" y="1413025"/>
                    <a:pt x="53975" y="1411247"/>
                    <a:pt x="47117" y="1408453"/>
                  </a:cubicBezTo>
                  <a:cubicBezTo>
                    <a:pt x="19558" y="1397277"/>
                    <a:pt x="1143" y="1368702"/>
                    <a:pt x="1270" y="1340635"/>
                  </a:cubicBezTo>
                  <a:cubicBezTo>
                    <a:pt x="1270" y="1321204"/>
                    <a:pt x="1270" y="1302789"/>
                    <a:pt x="1397" y="1286152"/>
                  </a:cubicBezTo>
                  <a:cubicBezTo>
                    <a:pt x="1270" y="1253132"/>
                    <a:pt x="1270" y="1227224"/>
                    <a:pt x="1270" y="1207303"/>
                  </a:cubicBezTo>
                  <a:lnTo>
                    <a:pt x="1651" y="1214945"/>
                  </a:lnTo>
                  <a:cubicBezTo>
                    <a:pt x="508" y="1138086"/>
                    <a:pt x="1778" y="1040265"/>
                    <a:pt x="0" y="961877"/>
                  </a:cubicBezTo>
                  <a:cubicBezTo>
                    <a:pt x="1016" y="816019"/>
                    <a:pt x="2413" y="187171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44567" y="508"/>
                    <a:pt x="2084922" y="635"/>
                    <a:pt x="2639256" y="0"/>
                  </a:cubicBezTo>
                  <a:lnTo>
                    <a:pt x="2635065" y="254"/>
                  </a:lnTo>
                  <a:cubicBezTo>
                    <a:pt x="2648273" y="254"/>
                    <a:pt x="2666434" y="127"/>
                    <a:pt x="2688151" y="127"/>
                  </a:cubicBezTo>
                  <a:cubicBezTo>
                    <a:pt x="2693612" y="127"/>
                    <a:pt x="2699200" y="127"/>
                    <a:pt x="2705169" y="127"/>
                  </a:cubicBezTo>
                  <a:lnTo>
                    <a:pt x="2707455" y="127"/>
                  </a:lnTo>
                  <a:lnTo>
                    <a:pt x="2710884" y="254"/>
                  </a:lnTo>
                  <a:cubicBezTo>
                    <a:pt x="2713170" y="381"/>
                    <a:pt x="2715456" y="381"/>
                    <a:pt x="2717742" y="762"/>
                  </a:cubicBezTo>
                  <a:cubicBezTo>
                    <a:pt x="2722314" y="1270"/>
                    <a:pt x="2727013" y="2413"/>
                    <a:pt x="2731585" y="3810"/>
                  </a:cubicBezTo>
                  <a:cubicBezTo>
                    <a:pt x="2749873" y="9525"/>
                    <a:pt x="2767018" y="22860"/>
                    <a:pt x="2777051" y="41656"/>
                  </a:cubicBezTo>
                  <a:cubicBezTo>
                    <a:pt x="2782004" y="51054"/>
                    <a:pt x="2785306" y="61722"/>
                    <a:pt x="2786068" y="72771"/>
                  </a:cubicBezTo>
                  <a:cubicBezTo>
                    <a:pt x="2786449" y="79121"/>
                    <a:pt x="2786322" y="81915"/>
                    <a:pt x="2786322" y="85725"/>
                  </a:cubicBezTo>
                  <a:cubicBezTo>
                    <a:pt x="2786322" y="89408"/>
                    <a:pt x="2786322" y="93091"/>
                    <a:pt x="2786322" y="96901"/>
                  </a:cubicBezTo>
                  <a:cubicBezTo>
                    <a:pt x="2786322" y="111887"/>
                    <a:pt x="2786449" y="127254"/>
                    <a:pt x="2786449" y="143002"/>
                  </a:cubicBezTo>
                  <a:cubicBezTo>
                    <a:pt x="2786576" y="176690"/>
                    <a:pt x="2786703" y="232806"/>
                    <a:pt x="2786830" y="288922"/>
                  </a:cubicBezTo>
                  <a:cubicBezTo>
                    <a:pt x="2787084" y="513605"/>
                    <a:pt x="2787465" y="738069"/>
                    <a:pt x="2787592" y="828684"/>
                  </a:cubicBezTo>
                  <a:lnTo>
                    <a:pt x="2788862" y="865148"/>
                  </a:lnTo>
                  <a:cubicBezTo>
                    <a:pt x="2787846" y="903141"/>
                    <a:pt x="2788608" y="938732"/>
                    <a:pt x="2787846" y="990918"/>
                  </a:cubicBezTo>
                  <a:cubicBezTo>
                    <a:pt x="2787973" y="1018212"/>
                    <a:pt x="2788989" y="1006857"/>
                    <a:pt x="2789243" y="993975"/>
                  </a:cubicBezTo>
                  <a:cubicBezTo>
                    <a:pt x="2788481" y="1039392"/>
                    <a:pt x="2789497" y="1088739"/>
                    <a:pt x="2788735" y="1113849"/>
                  </a:cubicBezTo>
                  <a:lnTo>
                    <a:pt x="2788354" y="1106207"/>
                  </a:lnTo>
                  <a:cubicBezTo>
                    <a:pt x="2787084" y="1177170"/>
                    <a:pt x="2790386" y="1218439"/>
                    <a:pt x="2788989" y="1266975"/>
                  </a:cubicBezTo>
                  <a:lnTo>
                    <a:pt x="2788735" y="1266594"/>
                  </a:lnTo>
                  <a:cubicBezTo>
                    <a:pt x="2787846" y="1285263"/>
                    <a:pt x="2789116" y="1306472"/>
                    <a:pt x="2789497" y="1322728"/>
                  </a:cubicBezTo>
                  <a:close/>
                  <a:moveTo>
                    <a:pt x="2747079" y="1407056"/>
                  </a:moveTo>
                  <a:cubicBezTo>
                    <a:pt x="2746444" y="1407437"/>
                    <a:pt x="2745936" y="1407818"/>
                    <a:pt x="2745428" y="1408199"/>
                  </a:cubicBezTo>
                  <a:cubicBezTo>
                    <a:pt x="2745936" y="1407945"/>
                    <a:pt x="2746444" y="1407818"/>
                    <a:pt x="2746952" y="1407437"/>
                  </a:cubicBezTo>
                  <a:cubicBezTo>
                    <a:pt x="2746952" y="1407437"/>
                    <a:pt x="2747079" y="1407183"/>
                    <a:pt x="2747079" y="1407056"/>
                  </a:cubicBezTo>
                  <a:close/>
                </a:path>
              </a:pathLst>
            </a:custGeom>
            <a:solidFill>
              <a:srgbClr val="FEF8EA"/>
            </a:solidFill>
          </p:spPr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C4660B-D57B-3076-6B8F-8A4033F1F5E4}"/>
              </a:ext>
            </a:extLst>
          </p:cNvPr>
          <p:cNvGrpSpPr/>
          <p:nvPr/>
        </p:nvGrpSpPr>
        <p:grpSpPr>
          <a:xfrm>
            <a:off x="304800" y="2324100"/>
            <a:ext cx="6764047" cy="6186245"/>
            <a:chOff x="474250" y="1776654"/>
            <a:chExt cx="7432797" cy="6733691"/>
          </a:xfrm>
        </p:grpSpPr>
        <p:sp>
          <p:nvSpPr>
            <p:cNvPr id="4" name="Freeform 4"/>
            <p:cNvSpPr/>
            <p:nvPr/>
          </p:nvSpPr>
          <p:spPr>
            <a:xfrm>
              <a:off x="474250" y="1776654"/>
              <a:ext cx="6727903" cy="6495484"/>
            </a:xfrm>
            <a:custGeom>
              <a:avLst/>
              <a:gdLst/>
              <a:ahLst/>
              <a:cxnLst/>
              <a:rect l="l" t="t" r="r" b="b"/>
              <a:pathLst>
                <a:path w="6727903" h="6495484">
                  <a:moveTo>
                    <a:pt x="0" y="0"/>
                  </a:moveTo>
                  <a:lnTo>
                    <a:pt x="6727902" y="0"/>
                  </a:lnTo>
                  <a:lnTo>
                    <a:pt x="6727902" y="6495484"/>
                  </a:lnTo>
                  <a:lnTo>
                    <a:pt x="0" y="6495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4027850" y="4631148"/>
              <a:ext cx="3879197" cy="3879197"/>
              <a:chOff x="0" y="0"/>
              <a:chExt cx="5172263" cy="5172263"/>
            </a:xfrm>
          </p:grpSpPr>
          <p:sp>
            <p:nvSpPr>
              <p:cNvPr id="6" name="Freeform 6"/>
              <p:cNvSpPr/>
              <p:nvPr/>
            </p:nvSpPr>
            <p:spPr>
              <a:xfrm rot="1049391">
                <a:off x="524331" y="524331"/>
                <a:ext cx="4123602" cy="4123602"/>
              </a:xfrm>
              <a:custGeom>
                <a:avLst/>
                <a:gdLst/>
                <a:ahLst/>
                <a:cxnLst/>
                <a:rect l="l" t="t" r="r" b="b"/>
                <a:pathLst>
                  <a:path w="4123602" h="4123602">
                    <a:moveTo>
                      <a:pt x="0" y="0"/>
                    </a:moveTo>
                    <a:lnTo>
                      <a:pt x="4123601" y="0"/>
                    </a:lnTo>
                    <a:lnTo>
                      <a:pt x="4123601" y="4123601"/>
                    </a:lnTo>
                    <a:lnTo>
                      <a:pt x="0" y="41236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" name="Freeform 7"/>
              <p:cNvSpPr/>
              <p:nvPr/>
            </p:nvSpPr>
            <p:spPr>
              <a:xfrm rot="-4350608">
                <a:off x="1525450" y="1889432"/>
                <a:ext cx="4123602" cy="2024314"/>
              </a:xfrm>
              <a:custGeom>
                <a:avLst/>
                <a:gdLst/>
                <a:ahLst/>
                <a:cxnLst/>
                <a:rect l="l" t="t" r="r" b="b"/>
                <a:pathLst>
                  <a:path w="4123602" h="2024314">
                    <a:moveTo>
                      <a:pt x="0" y="0"/>
                    </a:moveTo>
                    <a:lnTo>
                      <a:pt x="4123602" y="0"/>
                    </a:lnTo>
                    <a:lnTo>
                      <a:pt x="4123602" y="2024313"/>
                    </a:lnTo>
                    <a:lnTo>
                      <a:pt x="0" y="20243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alphaModFix amt="28000"/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8" name="Freeform 8"/>
          <p:cNvSpPr/>
          <p:nvPr/>
        </p:nvSpPr>
        <p:spPr>
          <a:xfrm rot="-5400000">
            <a:off x="5791200" y="7200900"/>
            <a:ext cx="881171" cy="881171"/>
          </a:xfrm>
          <a:custGeom>
            <a:avLst/>
            <a:gdLst/>
            <a:ahLst/>
            <a:cxnLst/>
            <a:rect l="l" t="t" r="r" b="b"/>
            <a:pathLst>
              <a:path w="881171" h="881171">
                <a:moveTo>
                  <a:pt x="0" y="0"/>
                </a:moveTo>
                <a:lnTo>
                  <a:pt x="881172" y="0"/>
                </a:lnTo>
                <a:lnTo>
                  <a:pt x="881172" y="881172"/>
                </a:lnTo>
                <a:lnTo>
                  <a:pt x="0" y="881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417082-EB53-47CF-96F7-D9137F08E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400" y="723900"/>
            <a:ext cx="5950212" cy="1926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727AFC-82E7-DF45-47B3-6EBDB1EDCE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000" y="2400300"/>
            <a:ext cx="11845555" cy="49625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75AA90-E3F9-50CF-BE7A-5112A5FE7C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7400" y="6438900"/>
            <a:ext cx="3950550" cy="1609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/>
          <p:nvPr/>
        </p:nvGrpSpPr>
        <p:grpSpPr>
          <a:xfrm>
            <a:off x="457200" y="190500"/>
            <a:ext cx="17373600" cy="10515600"/>
            <a:chOff x="0" y="-47625"/>
            <a:chExt cx="4449647" cy="1726010"/>
          </a:xfrm>
        </p:grpSpPr>
        <p:sp>
          <p:nvSpPr>
            <p:cNvPr id="15" name="Freeform 9"/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9"/>
          <a:stretch>
            <a:fillRect/>
          </a:stretch>
        </p:blipFill>
        <p:spPr>
          <a:xfrm flipH="1">
            <a:off x="304800" y="3771900"/>
            <a:ext cx="2590800" cy="6763245"/>
          </a:xfrm>
          <a:prstGeom prst="rect">
            <a:avLst/>
          </a:prstGeom>
        </p:spPr>
      </p:pic>
      <p:sp>
        <p:nvSpPr>
          <p:cNvPr id="3" name="TextBox 13"/>
          <p:cNvSpPr txBox="1"/>
          <p:nvPr/>
        </p:nvSpPr>
        <p:spPr>
          <a:xfrm>
            <a:off x="2819400" y="1104900"/>
            <a:ext cx="14935200" cy="5059918"/>
          </a:xfrm>
          <a:prstGeom prst="cloudCallout">
            <a:avLst>
              <a:gd name="adj1" fmla="val -53040"/>
              <a:gd name="adj2" fmla="val 298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ác nhóm có thể tự thiết kế một mô hình tuỳ ý.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 Bold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496613287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851980" y="-2219042"/>
            <a:ext cx="6727903" cy="6495484"/>
          </a:xfrm>
          <a:custGeom>
            <a:avLst/>
            <a:gdLst/>
            <a:ahLst/>
            <a:cxnLst/>
            <a:rect l="l" t="t" r="r" b="b"/>
            <a:pathLst>
              <a:path w="6727903" h="6495484">
                <a:moveTo>
                  <a:pt x="0" y="0"/>
                </a:moveTo>
                <a:lnTo>
                  <a:pt x="6727903" y="0"/>
                </a:lnTo>
                <a:lnTo>
                  <a:pt x="6727903" y="6495484"/>
                </a:lnTo>
                <a:lnTo>
                  <a:pt x="0" y="64954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380103" y="1864304"/>
            <a:ext cx="3879197" cy="3879197"/>
            <a:chOff x="0" y="0"/>
            <a:chExt cx="5172263" cy="5172263"/>
          </a:xfrm>
        </p:grpSpPr>
        <p:sp>
          <p:nvSpPr>
            <p:cNvPr id="7" name="Freeform 7"/>
            <p:cNvSpPr/>
            <p:nvPr/>
          </p:nvSpPr>
          <p:spPr>
            <a:xfrm rot="1049391">
              <a:off x="524331" y="524331"/>
              <a:ext cx="4123602" cy="4123602"/>
            </a:xfrm>
            <a:custGeom>
              <a:avLst/>
              <a:gdLst/>
              <a:ahLst/>
              <a:cxnLst/>
              <a:rect l="l" t="t" r="r" b="b"/>
              <a:pathLst>
                <a:path w="4123602" h="4123602">
                  <a:moveTo>
                    <a:pt x="0" y="0"/>
                  </a:moveTo>
                  <a:lnTo>
                    <a:pt x="4123601" y="0"/>
                  </a:lnTo>
                  <a:lnTo>
                    <a:pt x="4123601" y="4123601"/>
                  </a:lnTo>
                  <a:lnTo>
                    <a:pt x="0" y="4123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4350608">
              <a:off x="1525450" y="1889432"/>
              <a:ext cx="4123602" cy="2024314"/>
            </a:xfrm>
            <a:custGeom>
              <a:avLst/>
              <a:gdLst/>
              <a:ahLst/>
              <a:cxnLst/>
              <a:rect l="l" t="t" r="r" b="b"/>
              <a:pathLst>
                <a:path w="4123602" h="2024314">
                  <a:moveTo>
                    <a:pt x="0" y="0"/>
                  </a:moveTo>
                  <a:lnTo>
                    <a:pt x="4123602" y="0"/>
                  </a:lnTo>
                  <a:lnTo>
                    <a:pt x="4123602" y="2024313"/>
                  </a:lnTo>
                  <a:lnTo>
                    <a:pt x="0" y="202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400000">
            <a:off x="16698711" y="5143500"/>
            <a:ext cx="881171" cy="881171"/>
          </a:xfrm>
          <a:custGeom>
            <a:avLst/>
            <a:gdLst/>
            <a:ahLst/>
            <a:cxnLst/>
            <a:rect l="l" t="t" r="r" b="b"/>
            <a:pathLst>
              <a:path w="881171" h="881171">
                <a:moveTo>
                  <a:pt x="0" y="0"/>
                </a:moveTo>
                <a:lnTo>
                  <a:pt x="881172" y="0"/>
                </a:lnTo>
                <a:lnTo>
                  <a:pt x="881172" y="881171"/>
                </a:lnTo>
                <a:lnTo>
                  <a:pt x="0" y="881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08597" y="3196004"/>
            <a:ext cx="7719688" cy="5094994"/>
          </a:xfrm>
          <a:custGeom>
            <a:avLst/>
            <a:gdLst/>
            <a:ahLst/>
            <a:cxnLst/>
            <a:rect l="l" t="t" r="r" b="b"/>
            <a:pathLst>
              <a:path w="7719688" h="5094994">
                <a:moveTo>
                  <a:pt x="0" y="0"/>
                </a:moveTo>
                <a:lnTo>
                  <a:pt x="7719688" y="0"/>
                </a:lnTo>
                <a:lnTo>
                  <a:pt x="7719688" y="5094994"/>
                </a:lnTo>
                <a:lnTo>
                  <a:pt x="0" y="509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34947">
            <a:off x="16033041" y="7509232"/>
            <a:ext cx="963243" cy="1196575"/>
          </a:xfrm>
          <a:custGeom>
            <a:avLst/>
            <a:gdLst/>
            <a:ahLst/>
            <a:cxnLst/>
            <a:rect l="l" t="t" r="r" b="b"/>
            <a:pathLst>
              <a:path w="963243" h="1196575">
                <a:moveTo>
                  <a:pt x="0" y="0"/>
                </a:moveTo>
                <a:lnTo>
                  <a:pt x="963243" y="0"/>
                </a:lnTo>
                <a:lnTo>
                  <a:pt x="963243" y="1196575"/>
                </a:lnTo>
                <a:lnTo>
                  <a:pt x="0" y="1196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1110">
            <a:off x="1465411" y="1018816"/>
            <a:ext cx="1198872" cy="1278797"/>
          </a:xfrm>
          <a:custGeom>
            <a:avLst/>
            <a:gdLst/>
            <a:ahLst/>
            <a:cxnLst/>
            <a:rect l="l" t="t" r="r" b="b"/>
            <a:pathLst>
              <a:path w="1198872" h="1278797">
                <a:moveTo>
                  <a:pt x="0" y="0"/>
                </a:moveTo>
                <a:lnTo>
                  <a:pt x="1198873" y="0"/>
                </a:lnTo>
                <a:lnTo>
                  <a:pt x="1198873" y="1278797"/>
                </a:lnTo>
                <a:lnTo>
                  <a:pt x="0" y="12787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10283812" flipV="1">
            <a:off x="3103668" y="-2872235"/>
            <a:ext cx="5786171" cy="3833338"/>
          </a:xfrm>
          <a:custGeom>
            <a:avLst/>
            <a:gdLst/>
            <a:ahLst/>
            <a:cxnLst/>
            <a:rect l="l" t="t" r="r" b="b"/>
            <a:pathLst>
              <a:path w="5786171" h="3833338">
                <a:moveTo>
                  <a:pt x="0" y="3833338"/>
                </a:moveTo>
                <a:lnTo>
                  <a:pt x="5786171" y="3833338"/>
                </a:lnTo>
                <a:lnTo>
                  <a:pt x="5786171" y="0"/>
                </a:lnTo>
                <a:lnTo>
                  <a:pt x="0" y="0"/>
                </a:lnTo>
                <a:lnTo>
                  <a:pt x="0" y="383333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8480">
            <a:off x="10925991" y="9347130"/>
            <a:ext cx="6033143" cy="1879740"/>
          </a:xfrm>
          <a:custGeom>
            <a:avLst/>
            <a:gdLst/>
            <a:ahLst/>
            <a:cxnLst/>
            <a:rect l="l" t="t" r="r" b="b"/>
            <a:pathLst>
              <a:path w="6033143" h="1879740">
                <a:moveTo>
                  <a:pt x="0" y="0"/>
                </a:moveTo>
                <a:lnTo>
                  <a:pt x="6033144" y="0"/>
                </a:lnTo>
                <a:lnTo>
                  <a:pt x="6033144" y="1879740"/>
                </a:lnTo>
                <a:lnTo>
                  <a:pt x="0" y="18797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b="-27215"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4531337">
            <a:off x="4591181" y="8659105"/>
            <a:ext cx="490251" cy="1198390"/>
          </a:xfrm>
          <a:custGeom>
            <a:avLst/>
            <a:gdLst/>
            <a:ahLst/>
            <a:cxnLst/>
            <a:rect l="l" t="t" r="r" b="b"/>
            <a:pathLst>
              <a:path w="490251" h="1198390">
                <a:moveTo>
                  <a:pt x="0" y="0"/>
                </a:moveTo>
                <a:lnTo>
                  <a:pt x="490250" y="0"/>
                </a:lnTo>
                <a:lnTo>
                  <a:pt x="490250" y="1198390"/>
                </a:lnTo>
                <a:lnTo>
                  <a:pt x="0" y="11983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D8E023-9771-F237-23AC-FD907F235D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305300"/>
            <a:ext cx="12539242" cy="381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9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410180" y="2799735"/>
            <a:ext cx="5194856" cy="5795478"/>
          </a:xfrm>
          <a:custGeom>
            <a:avLst/>
            <a:gdLst/>
            <a:ahLst/>
            <a:cxnLst/>
            <a:rect l="l" t="t" r="r" b="b"/>
            <a:pathLst>
              <a:path w="5194856" h="5795478">
                <a:moveTo>
                  <a:pt x="0" y="0"/>
                </a:moveTo>
                <a:lnTo>
                  <a:pt x="5194855" y="0"/>
                </a:lnTo>
                <a:lnTo>
                  <a:pt x="5194855" y="5795478"/>
                </a:lnTo>
                <a:lnTo>
                  <a:pt x="0" y="5795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5400000" flipH="1">
            <a:off x="2050048" y="4296288"/>
            <a:ext cx="3878126" cy="5012880"/>
          </a:xfrm>
          <a:custGeom>
            <a:avLst/>
            <a:gdLst/>
            <a:ahLst/>
            <a:cxnLst/>
            <a:rect l="l" t="t" r="r" b="b"/>
            <a:pathLst>
              <a:path w="3878126" h="5012880">
                <a:moveTo>
                  <a:pt x="3878126" y="0"/>
                </a:moveTo>
                <a:lnTo>
                  <a:pt x="0" y="0"/>
                </a:lnTo>
                <a:lnTo>
                  <a:pt x="0" y="5012880"/>
                </a:lnTo>
                <a:lnTo>
                  <a:pt x="3878126" y="5012880"/>
                </a:lnTo>
                <a:lnTo>
                  <a:pt x="3878126" y="0"/>
                </a:lnTo>
                <a:close/>
              </a:path>
            </a:pathLst>
          </a:custGeom>
          <a:blipFill>
            <a:blip r:embed="rId4"/>
            <a:stretch>
              <a:fillRect b="-963"/>
            </a:stretch>
          </a:blipFill>
        </p:spPr>
      </p:sp>
      <p:sp>
        <p:nvSpPr>
          <p:cNvPr id="10" name="Freeform 10"/>
          <p:cNvSpPr/>
          <p:nvPr/>
        </p:nvSpPr>
        <p:spPr>
          <a:xfrm rot="623996">
            <a:off x="13418245" y="3089941"/>
            <a:ext cx="1178725" cy="1448511"/>
          </a:xfrm>
          <a:custGeom>
            <a:avLst/>
            <a:gdLst/>
            <a:ahLst/>
            <a:cxnLst/>
            <a:rect l="l" t="t" r="r" b="b"/>
            <a:pathLst>
              <a:path w="1178725" h="1448511">
                <a:moveTo>
                  <a:pt x="0" y="0"/>
                </a:moveTo>
                <a:lnTo>
                  <a:pt x="1178725" y="0"/>
                </a:lnTo>
                <a:lnTo>
                  <a:pt x="1178725" y="1448511"/>
                </a:lnTo>
                <a:lnTo>
                  <a:pt x="0" y="1448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D7E7BC94-EE40-6C1F-98B5-226304D343B6}"/>
              </a:ext>
            </a:extLst>
          </p:cNvPr>
          <p:cNvGrpSpPr/>
          <p:nvPr/>
        </p:nvGrpSpPr>
        <p:grpSpPr>
          <a:xfrm>
            <a:off x="4343400" y="1714500"/>
            <a:ext cx="9267429" cy="7646452"/>
            <a:chOff x="0" y="0"/>
            <a:chExt cx="4274726" cy="167838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6E54207-AC4E-B7C9-2C83-248C3F69F96F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11773BF-E47B-799C-DDA7-ADF894925280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18DAC0C-486C-C4CB-1A75-412D5F28E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76500"/>
            <a:ext cx="11455104" cy="88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643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9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545623" flipH="1">
            <a:off x="864917" y="2887691"/>
            <a:ext cx="3484482" cy="4926646"/>
          </a:xfrm>
          <a:custGeom>
            <a:avLst/>
            <a:gdLst/>
            <a:ahLst/>
            <a:cxnLst/>
            <a:rect l="l" t="t" r="r" b="b"/>
            <a:pathLst>
              <a:path w="3484482" h="4926646">
                <a:moveTo>
                  <a:pt x="3484482" y="0"/>
                </a:moveTo>
                <a:lnTo>
                  <a:pt x="0" y="0"/>
                </a:lnTo>
                <a:lnTo>
                  <a:pt x="0" y="4926645"/>
                </a:lnTo>
                <a:lnTo>
                  <a:pt x="3484482" y="4926645"/>
                </a:lnTo>
                <a:lnTo>
                  <a:pt x="34844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1465291" y="1381454"/>
            <a:ext cx="15357417" cy="7876846"/>
            <a:chOff x="0" y="0"/>
            <a:chExt cx="2765609" cy="1418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66498" cy="1421534"/>
            </a:xfrm>
            <a:custGeom>
              <a:avLst/>
              <a:gdLst/>
              <a:ahLst/>
              <a:cxnLst/>
              <a:rect l="l" t="t" r="r" b="b"/>
              <a:pathLst>
                <a:path w="2766498" h="1421534">
                  <a:moveTo>
                    <a:pt x="2704268" y="1416708"/>
                  </a:moveTo>
                  <a:cubicBezTo>
                    <a:pt x="2711507" y="1414676"/>
                    <a:pt x="2719001" y="1411628"/>
                    <a:pt x="2725604" y="1407437"/>
                  </a:cubicBezTo>
                  <a:cubicBezTo>
                    <a:pt x="2718619" y="1411755"/>
                    <a:pt x="2711126" y="1414930"/>
                    <a:pt x="2704268" y="1416708"/>
                  </a:cubicBezTo>
                  <a:close/>
                  <a:moveTo>
                    <a:pt x="2765609" y="1322728"/>
                  </a:moveTo>
                  <a:cubicBezTo>
                    <a:pt x="2765355" y="1334158"/>
                    <a:pt x="2764974" y="1334539"/>
                    <a:pt x="2764593" y="1334539"/>
                  </a:cubicBezTo>
                  <a:cubicBezTo>
                    <a:pt x="2764339" y="1334539"/>
                    <a:pt x="2764212" y="1334412"/>
                    <a:pt x="2763958" y="1335428"/>
                  </a:cubicBezTo>
                  <a:cubicBezTo>
                    <a:pt x="2763704" y="1336698"/>
                    <a:pt x="2763831" y="1337841"/>
                    <a:pt x="2763196" y="1345715"/>
                  </a:cubicBezTo>
                  <a:cubicBezTo>
                    <a:pt x="2763323" y="1352065"/>
                    <a:pt x="2761799" y="1363368"/>
                    <a:pt x="2755704" y="1375306"/>
                  </a:cubicBezTo>
                  <a:cubicBezTo>
                    <a:pt x="2749734" y="1387244"/>
                    <a:pt x="2739067" y="1399436"/>
                    <a:pt x="2725604" y="1407437"/>
                  </a:cubicBezTo>
                  <a:cubicBezTo>
                    <a:pt x="2740590" y="1398547"/>
                    <a:pt x="2752148" y="1383053"/>
                    <a:pt x="2757101" y="1370099"/>
                  </a:cubicBezTo>
                  <a:cubicBezTo>
                    <a:pt x="2762180" y="1357018"/>
                    <a:pt x="2762054" y="1347620"/>
                    <a:pt x="2761418" y="1348763"/>
                  </a:cubicBezTo>
                  <a:cubicBezTo>
                    <a:pt x="2760148" y="1359177"/>
                    <a:pt x="2757608" y="1364638"/>
                    <a:pt x="2756465" y="1367813"/>
                  </a:cubicBezTo>
                  <a:cubicBezTo>
                    <a:pt x="2755195" y="1370988"/>
                    <a:pt x="2754306" y="1371877"/>
                    <a:pt x="2753671" y="1373020"/>
                  </a:cubicBezTo>
                  <a:cubicBezTo>
                    <a:pt x="2752909" y="1374290"/>
                    <a:pt x="2752274" y="1375306"/>
                    <a:pt x="2750623" y="1378100"/>
                  </a:cubicBezTo>
                  <a:cubicBezTo>
                    <a:pt x="2750370" y="1378608"/>
                    <a:pt x="2749988" y="1379243"/>
                    <a:pt x="2749607" y="1379751"/>
                  </a:cubicBezTo>
                  <a:cubicBezTo>
                    <a:pt x="2749607" y="1379751"/>
                    <a:pt x="2748337" y="1384577"/>
                    <a:pt x="2738431" y="1394229"/>
                  </a:cubicBezTo>
                  <a:lnTo>
                    <a:pt x="2737288" y="1397404"/>
                  </a:lnTo>
                  <a:cubicBezTo>
                    <a:pt x="2732843" y="1401849"/>
                    <a:pt x="2725858" y="1406675"/>
                    <a:pt x="2718365" y="1410358"/>
                  </a:cubicBezTo>
                  <a:cubicBezTo>
                    <a:pt x="2699570" y="1421534"/>
                    <a:pt x="2683567" y="1417724"/>
                    <a:pt x="2683567" y="1417724"/>
                  </a:cubicBezTo>
                  <a:lnTo>
                    <a:pt x="2657786" y="1414295"/>
                  </a:lnTo>
                  <a:lnTo>
                    <a:pt x="2650929" y="1414676"/>
                  </a:lnTo>
                  <a:lnTo>
                    <a:pt x="2604065" y="1411501"/>
                  </a:lnTo>
                  <a:cubicBezTo>
                    <a:pt x="2376759" y="1413025"/>
                    <a:pt x="2042326" y="1410993"/>
                    <a:pt x="1825301" y="1410612"/>
                  </a:cubicBezTo>
                  <a:cubicBezTo>
                    <a:pt x="1730257" y="1410739"/>
                    <a:pt x="1482228" y="1410231"/>
                    <a:pt x="1350081" y="1411501"/>
                  </a:cubicBezTo>
                  <a:lnTo>
                    <a:pt x="1356181" y="1410358"/>
                  </a:lnTo>
                  <a:cubicBezTo>
                    <a:pt x="1198113" y="1410612"/>
                    <a:pt x="980579" y="1412390"/>
                    <a:pt x="885027" y="1412771"/>
                  </a:cubicBezTo>
                  <a:lnTo>
                    <a:pt x="887569" y="1412263"/>
                  </a:lnTo>
                  <a:cubicBezTo>
                    <a:pt x="824037" y="1412390"/>
                    <a:pt x="657329" y="1413533"/>
                    <a:pt x="677659" y="1415692"/>
                  </a:cubicBezTo>
                  <a:cubicBezTo>
                    <a:pt x="524166" y="1415057"/>
                    <a:pt x="551103" y="1413025"/>
                    <a:pt x="356441" y="1414168"/>
                  </a:cubicBezTo>
                  <a:lnTo>
                    <a:pt x="386428" y="1414422"/>
                  </a:lnTo>
                  <a:cubicBezTo>
                    <a:pt x="330520" y="1414422"/>
                    <a:pt x="220737" y="1414549"/>
                    <a:pt x="170688" y="1414549"/>
                  </a:cubicBezTo>
                  <a:cubicBezTo>
                    <a:pt x="153670" y="1414549"/>
                    <a:pt x="135001" y="1414422"/>
                    <a:pt x="115570" y="1414422"/>
                  </a:cubicBezTo>
                  <a:cubicBezTo>
                    <a:pt x="105791" y="1414422"/>
                    <a:pt x="95885" y="1414422"/>
                    <a:pt x="85852" y="1414295"/>
                  </a:cubicBezTo>
                  <a:cubicBezTo>
                    <a:pt x="80645" y="1414168"/>
                    <a:pt x="76708" y="1414422"/>
                    <a:pt x="68453" y="1413914"/>
                  </a:cubicBezTo>
                  <a:cubicBezTo>
                    <a:pt x="61087" y="1413025"/>
                    <a:pt x="53975" y="1411247"/>
                    <a:pt x="47117" y="1408453"/>
                  </a:cubicBezTo>
                  <a:cubicBezTo>
                    <a:pt x="19558" y="1397277"/>
                    <a:pt x="1143" y="1368702"/>
                    <a:pt x="1270" y="1340635"/>
                  </a:cubicBezTo>
                  <a:cubicBezTo>
                    <a:pt x="1270" y="1321204"/>
                    <a:pt x="1270" y="1302789"/>
                    <a:pt x="1397" y="1286152"/>
                  </a:cubicBezTo>
                  <a:cubicBezTo>
                    <a:pt x="1270" y="1253132"/>
                    <a:pt x="1270" y="1227224"/>
                    <a:pt x="1270" y="1207303"/>
                  </a:cubicBezTo>
                  <a:lnTo>
                    <a:pt x="1651" y="1214945"/>
                  </a:lnTo>
                  <a:cubicBezTo>
                    <a:pt x="508" y="1138086"/>
                    <a:pt x="1778" y="1040265"/>
                    <a:pt x="0" y="961877"/>
                  </a:cubicBezTo>
                  <a:cubicBezTo>
                    <a:pt x="1016" y="816019"/>
                    <a:pt x="2413" y="187171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39158" y="508"/>
                    <a:pt x="2066214" y="635"/>
                    <a:pt x="2615368" y="0"/>
                  </a:cubicBezTo>
                  <a:lnTo>
                    <a:pt x="2611177" y="254"/>
                  </a:lnTo>
                  <a:cubicBezTo>
                    <a:pt x="2624385" y="254"/>
                    <a:pt x="2642546" y="127"/>
                    <a:pt x="2664263" y="127"/>
                  </a:cubicBezTo>
                  <a:cubicBezTo>
                    <a:pt x="2669724" y="127"/>
                    <a:pt x="2675312" y="127"/>
                    <a:pt x="2681281" y="127"/>
                  </a:cubicBezTo>
                  <a:lnTo>
                    <a:pt x="2683567" y="127"/>
                  </a:lnTo>
                  <a:lnTo>
                    <a:pt x="2686996" y="254"/>
                  </a:lnTo>
                  <a:cubicBezTo>
                    <a:pt x="2689282" y="381"/>
                    <a:pt x="2691568" y="381"/>
                    <a:pt x="2693854" y="762"/>
                  </a:cubicBezTo>
                  <a:cubicBezTo>
                    <a:pt x="2698426" y="1270"/>
                    <a:pt x="2703126" y="2413"/>
                    <a:pt x="2707697" y="3810"/>
                  </a:cubicBezTo>
                  <a:cubicBezTo>
                    <a:pt x="2725985" y="9525"/>
                    <a:pt x="2743130" y="22860"/>
                    <a:pt x="2753163" y="41656"/>
                  </a:cubicBezTo>
                  <a:cubicBezTo>
                    <a:pt x="2758116" y="51054"/>
                    <a:pt x="2761418" y="61722"/>
                    <a:pt x="2762180" y="72771"/>
                  </a:cubicBezTo>
                  <a:cubicBezTo>
                    <a:pt x="2762561" y="79121"/>
                    <a:pt x="2762434" y="81915"/>
                    <a:pt x="2762434" y="85725"/>
                  </a:cubicBezTo>
                  <a:cubicBezTo>
                    <a:pt x="2762434" y="89408"/>
                    <a:pt x="2762434" y="93091"/>
                    <a:pt x="2762434" y="96901"/>
                  </a:cubicBezTo>
                  <a:cubicBezTo>
                    <a:pt x="2762434" y="111887"/>
                    <a:pt x="2762561" y="127254"/>
                    <a:pt x="2762561" y="143002"/>
                  </a:cubicBezTo>
                  <a:cubicBezTo>
                    <a:pt x="2762688" y="176690"/>
                    <a:pt x="2762815" y="232806"/>
                    <a:pt x="2762942" y="288922"/>
                  </a:cubicBezTo>
                  <a:cubicBezTo>
                    <a:pt x="2763196" y="513605"/>
                    <a:pt x="2763577" y="738069"/>
                    <a:pt x="2763704" y="828684"/>
                  </a:cubicBezTo>
                  <a:lnTo>
                    <a:pt x="2764974" y="865148"/>
                  </a:lnTo>
                  <a:cubicBezTo>
                    <a:pt x="2763958" y="903141"/>
                    <a:pt x="2764720" y="938732"/>
                    <a:pt x="2763958" y="990918"/>
                  </a:cubicBezTo>
                  <a:cubicBezTo>
                    <a:pt x="2764085" y="1018212"/>
                    <a:pt x="2765101" y="1006857"/>
                    <a:pt x="2765355" y="993975"/>
                  </a:cubicBezTo>
                  <a:cubicBezTo>
                    <a:pt x="2764593" y="1039392"/>
                    <a:pt x="2765609" y="1088739"/>
                    <a:pt x="2764847" y="1113849"/>
                  </a:cubicBezTo>
                  <a:lnTo>
                    <a:pt x="2764466" y="1106207"/>
                  </a:lnTo>
                  <a:cubicBezTo>
                    <a:pt x="2763196" y="1177170"/>
                    <a:pt x="2766498" y="1218439"/>
                    <a:pt x="2765101" y="1266975"/>
                  </a:cubicBezTo>
                  <a:lnTo>
                    <a:pt x="2764847" y="1266594"/>
                  </a:lnTo>
                  <a:cubicBezTo>
                    <a:pt x="2763958" y="1285263"/>
                    <a:pt x="2765229" y="1306472"/>
                    <a:pt x="2765609" y="1322728"/>
                  </a:cubicBezTo>
                  <a:close/>
                  <a:moveTo>
                    <a:pt x="2723191" y="1407056"/>
                  </a:moveTo>
                  <a:cubicBezTo>
                    <a:pt x="2722556" y="1407437"/>
                    <a:pt x="2722048" y="1407818"/>
                    <a:pt x="2721540" y="1408199"/>
                  </a:cubicBezTo>
                  <a:cubicBezTo>
                    <a:pt x="2722048" y="1407945"/>
                    <a:pt x="2722556" y="1407818"/>
                    <a:pt x="2723064" y="1407437"/>
                  </a:cubicBezTo>
                  <a:cubicBezTo>
                    <a:pt x="2723064" y="1407437"/>
                    <a:pt x="2723191" y="1407183"/>
                    <a:pt x="2723191" y="1407056"/>
                  </a:cubicBezTo>
                  <a:close/>
                </a:path>
              </a:pathLst>
            </a:custGeom>
            <a:solidFill>
              <a:srgbClr val="FEF8EA"/>
            </a:solidFill>
          </p:spPr>
        </p:sp>
      </p:grpSp>
      <p:sp>
        <p:nvSpPr>
          <p:cNvPr id="14" name="Freeform 19">
            <a:extLst>
              <a:ext uri="{FF2B5EF4-FFF2-40B4-BE49-F238E27FC236}">
                <a16:creationId xmlns:a16="http://schemas.microsoft.com/office/drawing/2014/main" id="{430ADF45-6BA5-8758-E539-B212F91DD284}"/>
              </a:ext>
            </a:extLst>
          </p:cNvPr>
          <p:cNvSpPr/>
          <p:nvPr/>
        </p:nvSpPr>
        <p:spPr>
          <a:xfrm>
            <a:off x="11963400" y="4000500"/>
            <a:ext cx="4171996" cy="6319157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FD6E2B34-FEFB-A30A-9D9B-920AB90D1954}"/>
              </a:ext>
            </a:extLst>
          </p:cNvPr>
          <p:cNvSpPr/>
          <p:nvPr/>
        </p:nvSpPr>
        <p:spPr>
          <a:xfrm>
            <a:off x="1676400" y="4152900"/>
            <a:ext cx="4419600" cy="6101443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AB3DC-F7C0-30AF-C160-B9F0042DD19E}"/>
              </a:ext>
            </a:extLst>
          </p:cNvPr>
          <p:cNvSpPr txBox="1"/>
          <p:nvPr/>
        </p:nvSpPr>
        <p:spPr>
          <a:xfrm>
            <a:off x="4114800" y="1866900"/>
            <a:ext cx="1021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/>
          <p:nvPr/>
        </p:nvGrpSpPr>
        <p:grpSpPr>
          <a:xfrm>
            <a:off x="457200" y="190500"/>
            <a:ext cx="17373600" cy="10515600"/>
            <a:chOff x="0" y="-47625"/>
            <a:chExt cx="4449647" cy="1726010"/>
          </a:xfrm>
        </p:grpSpPr>
        <p:sp>
          <p:nvSpPr>
            <p:cNvPr id="15" name="Freeform 9"/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28700"/>
            <a:ext cx="13613558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24483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/>
          <p:nvPr/>
        </p:nvGrpSpPr>
        <p:grpSpPr>
          <a:xfrm>
            <a:off x="457200" y="190500"/>
            <a:ext cx="17373600" cy="10515600"/>
            <a:chOff x="0" y="-47625"/>
            <a:chExt cx="4449647" cy="1726010"/>
          </a:xfrm>
        </p:grpSpPr>
        <p:sp>
          <p:nvSpPr>
            <p:cNvPr id="15" name="Freeform 9"/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23900"/>
            <a:ext cx="12490804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69686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/>
          <p:nvPr/>
        </p:nvGrpSpPr>
        <p:grpSpPr>
          <a:xfrm>
            <a:off x="457200" y="190500"/>
            <a:ext cx="17373600" cy="10515600"/>
            <a:chOff x="0" y="-47625"/>
            <a:chExt cx="4449647" cy="1726010"/>
          </a:xfrm>
        </p:grpSpPr>
        <p:sp>
          <p:nvSpPr>
            <p:cNvPr id="15" name="Freeform 9"/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800100"/>
            <a:ext cx="14071508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33999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/>
          <p:nvPr/>
        </p:nvGrpSpPr>
        <p:grpSpPr>
          <a:xfrm>
            <a:off x="457200" y="190500"/>
            <a:ext cx="17373600" cy="10515600"/>
            <a:chOff x="0" y="-47625"/>
            <a:chExt cx="4449647" cy="1726010"/>
          </a:xfrm>
        </p:grpSpPr>
        <p:sp>
          <p:nvSpPr>
            <p:cNvPr id="15" name="Freeform 9"/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647700"/>
            <a:ext cx="12192000" cy="88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39396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/>
          <p:nvPr/>
        </p:nvGrpSpPr>
        <p:grpSpPr>
          <a:xfrm>
            <a:off x="457200" y="190500"/>
            <a:ext cx="17373600" cy="10515600"/>
            <a:chOff x="0" y="-47625"/>
            <a:chExt cx="4449647" cy="1726010"/>
          </a:xfrm>
        </p:grpSpPr>
        <p:sp>
          <p:nvSpPr>
            <p:cNvPr id="15" name="Freeform 9"/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647700"/>
            <a:ext cx="12344400" cy="90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72002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8800" y="4381500"/>
            <a:ext cx="14554200" cy="6447514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1676400" y="2019300"/>
            <a:ext cx="16002000" cy="1600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ắt đầu lắp ráp mô hình theo hướng dẫn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850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41</Words>
  <Application>Microsoft Office PowerPoint</Application>
  <PresentationFormat>Custom</PresentationFormat>
  <Paragraphs>9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Cambria</vt:lpstr>
      <vt:lpstr>Open Sans Bold</vt:lpstr>
      <vt:lpstr>思源黑体 CN Medium</vt:lpstr>
      <vt:lpstr>Office Theme</vt:lpstr>
      <vt:lpstr>2_Office Theme</vt:lpstr>
      <vt:lpstr>3_Office Theme</vt:lpstr>
      <vt:lpstr>4_Office Theme</vt:lpstr>
      <vt:lpstr>5_Office Theme</vt:lpstr>
      <vt:lpstr>6_Office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Administrator</cp:lastModifiedBy>
  <cp:revision>11</cp:revision>
  <dcterms:created xsi:type="dcterms:W3CDTF">2006-08-16T00:00:00Z</dcterms:created>
  <dcterms:modified xsi:type="dcterms:W3CDTF">2025-04-02T07:15:57Z</dcterms:modified>
  <dc:identifier>DAGAeg8Ngk8</dc:identifier>
</cp:coreProperties>
</file>