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</p:sldMasterIdLst>
  <p:notesMasterIdLst>
    <p:notesMasterId r:id="rId12"/>
  </p:notesMasterIdLst>
  <p:sldIdLst>
    <p:sldId id="257" r:id="rId4"/>
    <p:sldId id="261" r:id="rId5"/>
    <p:sldId id="267" r:id="rId6"/>
    <p:sldId id="272" r:id="rId7"/>
    <p:sldId id="325" r:id="rId8"/>
    <p:sldId id="386" r:id="rId9"/>
    <p:sldId id="32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8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1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3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3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6D2C-29A5-646C-BBA2-A1E5D8873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0E299-A346-C63F-F2FA-B17C4E56B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509BC-224C-C786-F167-5CFCAC3F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0438-87EF-E5DC-2837-C4D851A2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7E829-3773-F996-0892-D700D5FF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8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F963-A2C8-E3F2-5383-0207AD2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1941-CCB1-47DB-A2DA-466BF2B5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790B2-DDC4-270D-3740-EC01851B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CAD9-4493-D2C2-8B94-02DC6E4B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F85AD-63A7-61DC-8522-E36D44E5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0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C720-2CBC-5C64-7A47-6E3A864A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B92B-3D80-1218-8E72-711E0E27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6B584-9245-F2B4-4A19-F6FBC5F1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C667-AD90-D68B-4F22-E5625DD2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85A2-950D-C7DC-E99A-1CFD80F9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8D51-CEE0-C1B7-EDE6-A557C01F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65D2-850E-CD81-DCD6-2DC81346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A073-EF57-03D3-8CE3-70902FDE5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28740-75E3-7B64-DE01-88DC1DB2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F28B8-C007-D5B4-45C2-D3E15E75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EAC2-DE9C-0A8D-FB36-77C09C8D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74F6-5FA0-BA71-EBC9-FC3B4EA0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A28C3-D505-BB40-1BE8-012DDB87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3F855-3AF1-9B04-5EEE-B1431D12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FF79C-D3DB-FB3D-0EE7-6824E6E35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98717-6805-E8BF-85A7-D5B56F84E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ECFEC-AC87-553A-05C3-230E9177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1DB88-426A-3FE8-4880-ED9113DB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80988-6A3B-C154-FFCF-5DE045D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8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A61D-BF1D-A6C9-3AE5-D48103DF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D75C6-5CEC-0BC0-DB63-D918BAB8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3050-F410-0F84-8C17-5A4E10FB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56C7E-B1D8-EDEA-6E4E-931582B4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262C4-5F18-34BA-FD8F-1C4841A2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23883-6B76-BBE9-8569-CFFD4871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E8294-76D6-6DFA-D487-0D5A0989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6EC3-54D8-418C-F933-5998C80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B508-CEC6-098E-BFDF-AEDAF18B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41BC9-991D-054E-6313-BBA1137A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53EEC-ABCE-0D96-6A81-61E56B49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C2500-B376-3E6E-E3E7-D9CEA91B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0E37-4F10-97D8-9264-546D933D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2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CAD5-E90C-DE37-09A1-439FDB0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E9436-29CC-689D-4EBA-512494201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A61B8-54F5-B008-E780-76EAE3DB4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7E185-F0AA-5DCC-146E-E61E02AC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5A5B-590A-28E2-B783-2C87B3C5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21389-081D-297F-F84D-A2B283DB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2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691D-C09B-1DC8-6258-2DEC200A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21F15-B6B7-AAB0-2D3A-29CF1ABA4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7916-0A0D-9A24-6172-B23DD4E9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A511-41A8-D155-DD6C-7E437A98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5C47-3320-711E-11FB-7A62DCBF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2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A2345-AB28-AA0B-6E88-17BC1BF30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B5C1D-2318-0597-16AA-D212BDCB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A5B5-1E87-1817-DACF-2A8D2601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BED6-F4EB-DB51-A06B-A54D5173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9FC7-736B-6AE7-040B-4DB960EB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8DB6A9-E975-5168-DE71-425A92F04B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8708" y="1618498"/>
            <a:ext cx="6847558" cy="24770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36082" y="4212770"/>
            <a:ext cx="2491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 TIẾT 5)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B9CFBA-075A-5A8E-3E1D-F9C8DBC957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488" y="1436915"/>
            <a:ext cx="14716459" cy="35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1486" y="0"/>
            <a:ext cx="10384971" cy="1349829"/>
            <a:chOff x="4638198" y="458224"/>
            <a:chExt cx="7145383" cy="3415476"/>
          </a:xfrm>
        </p:grpSpPr>
        <p:grpSp>
          <p:nvGrpSpPr>
            <p:cNvPr id="8" name="Group 2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8"/>
            <p:cNvSpPr txBox="1"/>
            <p:nvPr/>
          </p:nvSpPr>
          <p:spPr>
            <a:xfrm>
              <a:off x="4714241" y="519708"/>
              <a:ext cx="7024400" cy="24920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hãy cùng bạn ghi lại những điều nên làm và không nên làm để phòng tránh bị xâm hại theo mẫu sau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AC81D4-9B92-D9A8-B152-B4097D585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31154"/>
              </p:ext>
            </p:extLst>
          </p:nvPr>
        </p:nvGraphicFramePr>
        <p:xfrm>
          <a:off x="1186543" y="1862665"/>
          <a:ext cx="9916886" cy="22515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8443">
                  <a:extLst>
                    <a:ext uri="{9D8B030D-6E8A-4147-A177-3AD203B41FA5}">
                      <a16:colId xmlns:a16="http://schemas.microsoft.com/office/drawing/2014/main" val="4415347"/>
                    </a:ext>
                  </a:extLst>
                </a:gridCol>
                <a:gridCol w="4958443">
                  <a:extLst>
                    <a:ext uri="{9D8B030D-6E8A-4147-A177-3AD203B41FA5}">
                      <a16:colId xmlns:a16="http://schemas.microsoft.com/office/drawing/2014/main" val="1400931852"/>
                    </a:ext>
                  </a:extLst>
                </a:gridCol>
              </a:tblGrid>
              <a:tr h="869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75125"/>
                  </a:ext>
                </a:extLst>
              </a:tr>
              <a:tr h="1381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7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11D9550-8246-B783-5326-0B957A825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78446"/>
              </p:ext>
            </p:extLst>
          </p:nvPr>
        </p:nvGraphicFramePr>
        <p:xfrm>
          <a:off x="838200" y="849087"/>
          <a:ext cx="10515600" cy="5050968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3257592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8695498"/>
                    </a:ext>
                  </a:extLst>
                </a:gridCol>
              </a:tblGrid>
              <a:tr h="9459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96654"/>
                  </a:ext>
                </a:extLst>
              </a:tr>
              <a:tr h="1106520"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nên tiếp xúc thân thiết với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Tiếp xúc thân mật với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504278"/>
                  </a:ext>
                </a:extLst>
              </a:tr>
              <a:tr h="1106520"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mở cửa cho người lạ vào nhà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 người lạ sờ vào người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00154"/>
                  </a:ext>
                </a:extLst>
              </a:tr>
              <a:tr h="945976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gây gổ đánh nhau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 lời dụ dỗ của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54591"/>
                  </a:ext>
                </a:extLst>
              </a:tr>
              <a:tr h="945976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07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1486" y="0"/>
            <a:ext cx="10384971" cy="1653714"/>
            <a:chOff x="4638198" y="458224"/>
            <a:chExt cx="7145383" cy="3415476"/>
          </a:xfrm>
        </p:grpSpPr>
        <p:grpSp>
          <p:nvGrpSpPr>
            <p:cNvPr id="8" name="Group 2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8"/>
            <p:cNvSpPr txBox="1"/>
            <p:nvPr/>
          </p:nvSpPr>
          <p:spPr>
            <a:xfrm>
              <a:off x="4714241" y="519707"/>
              <a:ext cx="7024400" cy="3051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hãy sưu tầm bài thơ, bài hát,.. hoặc thiết kế tờ rơi tuyên truyền về phòng tránh xâm hại; sau đó, chia sẻ với các bạn trong lớp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50" name="Picture 2" descr="Đạo đức lớp 5 Kết nối tri thức Bài 7: Phòng, tránh xâm hại">
            <a:extLst>
              <a:ext uri="{FF2B5EF4-FFF2-40B4-BE49-F238E27FC236}">
                <a16:creationId xmlns:a16="http://schemas.microsoft.com/office/drawing/2014/main" id="{A7F1D7D6-9884-DDFF-0151-80E2C03C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1741715"/>
            <a:ext cx="2843213" cy="48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- XÃ HỘI">
            <a:extLst>
              <a:ext uri="{FF2B5EF4-FFF2-40B4-BE49-F238E27FC236}">
                <a16:creationId xmlns:a16="http://schemas.microsoft.com/office/drawing/2014/main" id="{D53998CE-D657-673C-7CC7-8ABAD863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763485"/>
            <a:ext cx="5163230" cy="46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09EBACEC-D47B-5150-D91B-2E59E7BD84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73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F6325-81F3-75FC-50BC-813CA18BF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05492" y="3301138"/>
            <a:ext cx="2871130" cy="35555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E1911E-E4BF-4CBD-1FD8-0BB5E46FEADF}"/>
              </a:ext>
            </a:extLst>
          </p:cNvPr>
          <p:cNvSpPr/>
          <p:nvPr/>
        </p:nvSpPr>
        <p:spPr>
          <a:xfrm>
            <a:off x="170123" y="227671"/>
            <a:ext cx="10833157" cy="2137157"/>
          </a:xfrm>
          <a:prstGeom prst="wedgeRoundRectCallout">
            <a:avLst>
              <a:gd name="adj1" fmla="val 17965"/>
              <a:gd name="adj2" fmla="val 8379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 (Body)"/>
              </a:rPr>
              <a:t>3. Em hãy đóng vai là tuyên truyền viên để phổ biến đến bạn bè các kĩ năng phòng, tránh xâm hại.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2A8DDA-3CFA-B68E-13A8-EFC6BB99D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79677" y="3008161"/>
            <a:ext cx="2271406" cy="3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4163E-CAA6-F736-2FD4-035F2B39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6" y="1878465"/>
            <a:ext cx="104013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117</Words>
  <Application>Microsoft Office PowerPoint</Application>
  <PresentationFormat>Widescreen</PresentationFormat>
  <Paragraphs>18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宋体</vt:lpstr>
      <vt:lpstr>Aptos</vt:lpstr>
      <vt:lpstr>Aptos Display</vt:lpstr>
      <vt:lpstr>Arial</vt:lpstr>
      <vt:lpstr>Calibri</vt:lpstr>
      <vt:lpstr>Calibri (Body)</vt:lpstr>
      <vt:lpstr>Cambria</vt:lpstr>
      <vt:lpstr>等线</vt:lpstr>
      <vt:lpstr>Office 主题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MĂNGNON</cp:keywords>
  <cp:lastModifiedBy>Administrator</cp:lastModifiedBy>
  <cp:revision>87</cp:revision>
  <dcterms:created xsi:type="dcterms:W3CDTF">2024-01-13T10:44:00Z</dcterms:created>
  <dcterms:modified xsi:type="dcterms:W3CDTF">2025-04-10T07:12:35Z</dcterms:modified>
</cp:coreProperties>
</file>