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9"/>
  </p:notesMasterIdLst>
  <p:sldIdLst>
    <p:sldId id="520" r:id="rId4"/>
    <p:sldId id="260" r:id="rId5"/>
    <p:sldId id="514" r:id="rId6"/>
    <p:sldId id="51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678"/>
    <a:srgbClr val="BEE2DD"/>
    <a:srgbClr val="00A28C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71" d="100"/>
          <a:sy n="71" d="100"/>
        </p:scale>
        <p:origin x="7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5205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2374552"/>
            <a:ext cx="6172200" cy="2286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30803" y="2554344"/>
            <a:ext cx="5806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 HÌNH MÁY PHÁT ĐIỆN GIÓ 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2754" y="5280790"/>
            <a:ext cx="27144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2" descr="51miz-E1029694-0E3ADD4D">
            <a:extLst>
              <a:ext uri="{FF2B5EF4-FFF2-40B4-BE49-F238E27FC236}">
                <a16:creationId xmlns:a16="http://schemas.microsoft.com/office/drawing/2014/main" id="{051E9189-A4B3-2164-CA16-C2B4B8E9E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1" y="4089401"/>
            <a:ext cx="819150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10058400" cy="53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1066800" y="762000"/>
            <a:ext cx="10390268" cy="647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/>
          <a:stretch/>
        </p:blipFill>
        <p:spPr>
          <a:xfrm>
            <a:off x="1676400" y="990600"/>
            <a:ext cx="954499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9" y="1456426"/>
            <a:ext cx="10058400" cy="31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1062</TotalTime>
  <Words>8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#9Slide02 Noi dung dai</vt:lpstr>
      <vt:lpstr>#9Slide02 Tieu de dai</vt:lpstr>
      <vt:lpstr>Aptos</vt:lpstr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Administrator</cp:lastModifiedBy>
  <cp:revision>27</cp:revision>
  <dcterms:created xsi:type="dcterms:W3CDTF">2023-10-22T02:00:54Z</dcterms:created>
  <dcterms:modified xsi:type="dcterms:W3CDTF">2025-03-04T05:13:47Z</dcterms:modified>
  <cp:category>9Slide.vn</cp:category>
  <cp:contentStatus>9Slide</cp:contentStatus>
</cp:coreProperties>
</file>