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6"/>
  </p:notesMasterIdLst>
  <p:sldIdLst>
    <p:sldId id="256" r:id="rId3"/>
    <p:sldId id="494" r:id="rId4"/>
    <p:sldId id="289" r:id="rId5"/>
    <p:sldId id="264" r:id="rId6"/>
    <p:sldId id="495" r:id="rId7"/>
    <p:sldId id="271" r:id="rId8"/>
    <p:sldId id="496" r:id="rId9"/>
    <p:sldId id="497" r:id="rId10"/>
    <p:sldId id="498"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04/03/2025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8.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
        <p:nvSpPr>
          <p:cNvPr id="10" name="Rectangle 9"/>
          <p:cNvSpPr/>
          <p:nvPr/>
        </p:nvSpPr>
        <p:spPr>
          <a:xfrm>
            <a:off x="4482731" y="4612696"/>
            <a:ext cx="3506088" cy="923330"/>
          </a:xfrm>
          <a:prstGeom prst="rect">
            <a:avLst/>
          </a:prstGeom>
          <a:noFill/>
        </p:spPr>
        <p:txBody>
          <a:bodyPr wrap="none" lIns="91440" tIns="45720" rIns="91440" bIns="45720">
            <a:spAutoFit/>
          </a:bodyPr>
          <a:lstStyle/>
          <a:p>
            <a:pPr algn="ctr"/>
            <a:r>
              <a:rPr lang="en-US" sz="5400" b="1" cap="none" spc="0" dirty="0" smtClean="0">
                <a:ln w="0"/>
                <a:solidFill>
                  <a:schemeClr val="accent1"/>
                </a:solidFill>
                <a:effectLst>
                  <a:outerShdw blurRad="38100" dist="25400" dir="5400000" algn="ctr" rotWithShape="0">
                    <a:srgbClr val="6E747A">
                      <a:alpha val="43000"/>
                    </a:srgbClr>
                  </a:outerShdw>
                </a:effectLst>
              </a:rPr>
              <a:t>(TIẾT 1)</a:t>
            </a:r>
            <a:endParaRPr lang="en-US" sz="5400" b="1"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ask="http://schemas.microsoft.com/office/drawing/2018/sketchyshapes" xmln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ask="http://schemas.microsoft.com/office/drawing/2018/sketchyshapes" xmln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ask="http://schemas.microsoft.com/office/drawing/2018/sketchyshapes" xmln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537</Words>
  <Application>Microsoft Office PowerPoint</Application>
  <PresentationFormat>Widescreen</PresentationFormat>
  <Paragraphs>45</Paragraphs>
  <Slides>23</Slides>
  <Notes>20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微软雅黑</vt:lpstr>
      <vt:lpstr>宋体</vt:lpstr>
      <vt:lpstr>Aptos</vt:lpstr>
      <vt:lpstr>Aptos Display</vt:lpstr>
      <vt:lpstr>Arial</vt:lpstr>
      <vt:lpstr>Calibri</vt:lpstr>
      <vt:lpstr>Cambria</vt:lpstr>
      <vt:lpstr>Chewy</vt:lpstr>
      <vt:lpstr>等线</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30</cp:revision>
  <dcterms:created xsi:type="dcterms:W3CDTF">2024-11-25T01:43:56Z</dcterms:created>
  <dcterms:modified xsi:type="dcterms:W3CDTF">2025-03-04T04:55:39Z</dcterms:modified>
</cp:coreProperties>
</file>