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6"/>
  </p:notesMasterIdLst>
  <p:sldIdLst>
    <p:sldId id="259" r:id="rId3"/>
    <p:sldId id="266" r:id="rId4"/>
    <p:sldId id="257" r:id="rId5"/>
    <p:sldId id="261" r:id="rId6"/>
    <p:sldId id="264" r:id="rId7"/>
    <p:sldId id="267" r:id="rId8"/>
    <p:sldId id="278" r:id="rId9"/>
    <p:sldId id="268" r:id="rId10"/>
    <p:sldId id="269" r:id="rId11"/>
    <p:sldId id="286" r:id="rId12"/>
    <p:sldId id="287" r:id="rId13"/>
    <p:sldId id="288" r:id="rId14"/>
    <p:sldId id="272" r:id="rId15"/>
    <p:sldId id="258" r:id="rId16"/>
    <p:sldId id="299" r:id="rId17"/>
    <p:sldId id="300" r:id="rId18"/>
    <p:sldId id="301" r:id="rId19"/>
    <p:sldId id="302" r:id="rId20"/>
    <p:sldId id="303" r:id="rId21"/>
    <p:sldId id="304" r:id="rId22"/>
    <p:sldId id="280" r:id="rId23"/>
    <p:sldId id="305" r:id="rId24"/>
    <p:sldId id="306" r:id="rId25"/>
    <p:sldId id="307" r:id="rId26"/>
    <p:sldId id="308" r:id="rId27"/>
    <p:sldId id="309" r:id="rId28"/>
    <p:sldId id="310" r:id="rId29"/>
    <p:sldId id="311" r:id="rId30"/>
    <p:sldId id="312" r:id="rId31"/>
    <p:sldId id="313" r:id="rId32"/>
    <p:sldId id="314" r:id="rId33"/>
    <p:sldId id="315" r:id="rId34"/>
    <p:sldId id="2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13</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134074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82671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BDABB2-EEE1-0475-9963-F44F7946F45F}"/>
              </a:ext>
            </a:extLst>
          </p:cNvPr>
          <p:cNvPicPr>
            <a:picLocks noChangeAspect="1"/>
          </p:cNvPicPr>
          <p:nvPr/>
        </p:nvPicPr>
        <p:blipFill>
          <a:blip r:embed="rId3"/>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222320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6ECD6929-3D66-BDB4-8239-9A58B0E4818E}"/>
              </a:ext>
            </a:extLst>
          </p:cNvPr>
          <p:cNvPicPr>
            <a:picLocks noChangeAspect="1"/>
          </p:cNvPicPr>
          <p:nvPr/>
        </p:nvPicPr>
        <p:blipFill>
          <a:blip r:embed="rId3"/>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218325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5DAA5B99-9798-F0B8-E245-20F3D02A80A7}"/>
              </a:ext>
            </a:extLst>
          </p:cNvPr>
          <p:cNvPicPr>
            <a:picLocks noChangeAspect="1"/>
          </p:cNvPicPr>
          <p:nvPr/>
        </p:nvPicPr>
        <p:blipFill>
          <a:blip r:embed="rId3"/>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23443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CCF1C272-E40C-F6DA-3B54-3553EB4FBA12}"/>
              </a:ext>
            </a:extLst>
          </p:cNvPr>
          <p:cNvPicPr>
            <a:picLocks noChangeAspect="1"/>
          </p:cNvPicPr>
          <p:nvPr/>
        </p:nvPicPr>
        <p:blipFill>
          <a:blip r:embed="rId3"/>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19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33A78792-5901-BFD3-4529-67E5E43892CD}"/>
              </a:ext>
            </a:extLst>
          </p:cNvPr>
          <p:cNvPicPr>
            <a:picLocks noChangeAspect="1"/>
          </p:cNvPicPr>
          <p:nvPr/>
        </p:nvPicPr>
        <p:blipFill>
          <a:blip r:embed="rId3"/>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AD691105-B27A-D597-A766-111F5271BBEA}"/>
              </a:ext>
            </a:extLst>
          </p:cNvPr>
          <p:cNvPicPr>
            <a:picLocks noChangeAspect="1"/>
          </p:cNvPicPr>
          <p:nvPr/>
        </p:nvPicPr>
        <p:blipFill>
          <a:blip r:embed="rId3"/>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2521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5" name="Picture 4">
            <a:extLst>
              <a:ext uri="{FF2B5EF4-FFF2-40B4-BE49-F238E27FC236}">
                <a16:creationId xmlns:a16="http://schemas.microsoft.com/office/drawing/2014/main" id="{082313E3-9314-3777-F133-874561E83250}"/>
              </a:ext>
            </a:extLst>
          </p:cNvPr>
          <p:cNvPicPr>
            <a:picLocks noChangeAspect="1"/>
          </p:cNvPicPr>
          <p:nvPr/>
        </p:nvPicPr>
        <p:blipFill>
          <a:blip r:embed="rId3"/>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106529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F3D9B0F-D6D3-2E3A-C86B-CA873A97BD62}"/>
              </a:ext>
            </a:extLst>
          </p:cNvPr>
          <p:cNvPicPr>
            <a:picLocks noChangeAspect="1"/>
          </p:cNvPicPr>
          <p:nvPr/>
        </p:nvPicPr>
        <p:blipFill>
          <a:blip r:embed="rId3"/>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20253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352299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5" name="Picture 4">
            <a:extLst>
              <a:ext uri="{FF2B5EF4-FFF2-40B4-BE49-F238E27FC236}">
                <a16:creationId xmlns:a16="http://schemas.microsoft.com/office/drawing/2014/main" id="{D6A1C4FC-CDA6-BE7C-775A-28B228A8A75C}"/>
              </a:ext>
            </a:extLst>
          </p:cNvPr>
          <p:cNvPicPr>
            <a:picLocks noChangeAspect="1"/>
          </p:cNvPicPr>
          <p:nvPr/>
        </p:nvPicPr>
        <p:blipFill>
          <a:blip r:embed="rId12"/>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65761F-8306-B7B9-FA11-A12521F34531}"/>
              </a:ext>
            </a:extLst>
          </p:cNvPr>
          <p:cNvGraphicFramePr>
            <a:graphicFrameLocks noGrp="1"/>
          </p:cNvGraphicFramePr>
          <p:nvPr>
            <p:extLst>
              <p:ext uri="{D42A27DB-BD31-4B8C-83A1-F6EECF244321}">
                <p14:modId xmlns:p14="http://schemas.microsoft.com/office/powerpoint/2010/main" val="382997600"/>
              </p:ext>
            </p:extLst>
          </p:nvPr>
        </p:nvGraphicFramePr>
        <p:xfrm>
          <a:off x="478970" y="533400"/>
          <a:ext cx="11549743" cy="5682549"/>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val="2473785845"/>
                    </a:ext>
                  </a:extLst>
                </a:gridCol>
                <a:gridCol w="2990699">
                  <a:extLst>
                    <a:ext uri="{9D8B030D-6E8A-4147-A177-3AD203B41FA5}">
                      <a16:colId xmlns:a16="http://schemas.microsoft.com/office/drawing/2014/main" val="1710591890"/>
                    </a:ext>
                  </a:extLst>
                </a:gridCol>
                <a:gridCol w="2991910">
                  <a:extLst>
                    <a:ext uri="{9D8B030D-6E8A-4147-A177-3AD203B41FA5}">
                      <a16:colId xmlns:a16="http://schemas.microsoft.com/office/drawing/2014/main" val="1401785111"/>
                    </a:ext>
                  </a:extLst>
                </a:gridCol>
                <a:gridCol w="2991910">
                  <a:extLst>
                    <a:ext uri="{9D8B030D-6E8A-4147-A177-3AD203B41FA5}">
                      <a16:colId xmlns:a16="http://schemas.microsoft.com/office/drawing/2014/main"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111379"/>
                  </a:ext>
                </a:extLst>
              </a:tr>
            </a:tbl>
          </a:graphicData>
        </a:graphic>
      </p:graphicFrame>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17C59AC7-4DBD-9EBE-215D-86DAFB9E8020}"/>
              </a:ext>
            </a:extLst>
          </p:cNvPr>
          <p:cNvPicPr>
            <a:picLocks noChangeAspect="1"/>
          </p:cNvPicPr>
          <p:nvPr/>
        </p:nvPicPr>
        <p:blipFill>
          <a:blip r:embed="rId3"/>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1011</Words>
  <Application>Microsoft Office PowerPoint</Application>
  <PresentationFormat>Widescreen</PresentationFormat>
  <Paragraphs>64</Paragraphs>
  <Slides>33</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微软雅黑</vt:lpstr>
      <vt:lpstr>宋体</vt:lpstr>
      <vt:lpstr>Arial</vt:lpstr>
      <vt:lpstr>Calibri</vt:lpstr>
      <vt:lpstr>Cambria</vt:lpstr>
      <vt:lpstr>等线</vt:lpstr>
      <vt:lpstr>Tahoma</vt:lpstr>
      <vt:lpstr>Times New Roman</vt:lpstr>
      <vt:lpstr>字魂107号-萌趣欢乐体</vt:lpstr>
      <vt:lpstr>字魂156号-萌趣苏打饼</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74</cp:revision>
  <dcterms:created xsi:type="dcterms:W3CDTF">2024-01-13T10:44:00Z</dcterms:created>
  <dcterms:modified xsi:type="dcterms:W3CDTF">2025-03-27T02:03:00Z</dcterms:modified>
</cp:coreProperties>
</file>