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73" r:id="rId4"/>
    <p:sldId id="275" r:id="rId5"/>
    <p:sldId id="265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CEDB4-A405-4A06-843A-DADD4790514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FC899-BB40-4796-A129-FD61E15F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FC899-BB40-4796-A129-FD61E15F4C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7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0D37-1A9B-16A9-0D54-E8DA4648C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4BE4D-B00D-394C-B0A7-7C0F64C43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60731-36C0-C66A-5C9C-9B2808B2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6595F-DBA5-6C43-E520-25755082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A8CED-41B3-6065-481F-D87A8335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30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5D8C-4A43-823A-D321-4A58E6D24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0B07-5A30-F4E2-A41A-827638D3E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99ACF-68F7-35CA-2569-09343624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B4B8-7273-1FBC-6F70-D55F8AAB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B58F0-FAD3-5160-48D4-5E389D44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16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24AC-0D5B-6C7E-204F-48C6EBB8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2F1E8-A0A7-6146-52C8-89328B8F5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F956B-34FE-C6F4-CB8A-83697C84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92E58-9A6D-47C6-98AD-AF0CCFBD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9F24A-8371-C266-A2B5-72185CB1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47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AF59-21FE-7EC2-CA45-D7AE48D96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B66A2-41AE-CB44-B03A-F516621D8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3A7BD-93ED-32E5-A931-754D5B4B0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88B5D-0ED2-7828-A651-D298286E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B37A8-AAB0-6285-EE32-0E07BB85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D213E-67BB-0F3D-EEAB-A1110200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48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0E39-1886-D01A-0172-B6E16275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5AA2-1F18-8A39-99EF-8915C8837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3702C-DAC8-0425-33CA-CDD4A731A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09E27-B027-2175-9EDA-6E1203779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82053-239D-2A5D-FCBE-A0536FFE0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CE38F-CB57-12B9-C55C-E9400841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A9CCD-6DB4-D932-3821-CAB92FBC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0345B-166B-4AFE-91F1-63051883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07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40ED-D6E2-8B31-D3C6-E6F08126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97319-C801-E908-FEF6-928075EC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392EE-7EEC-B372-CF47-AF561E6A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1BB2F-C032-A9AC-F448-9B870FDC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29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9ACF5-B2C1-5785-66DB-81075C5B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4A284-1C9E-4C5C-D371-05314394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99D83-7A31-E396-E2D7-D8F99BB0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03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EB50-8831-4866-DB8E-38738A42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34E4-8ACA-149F-AE3F-5FE57C5A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AFE1B-3969-46AA-6884-3C5A3ADE9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01E63-E617-F35B-08B6-5E00832B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A7BE3-7987-886F-1142-F891A303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18707-AACD-1671-AB70-2DEEC9D2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7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AD05E-CF98-CCBB-762C-6723B5B7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E3C83-ADBB-AA8F-9527-9220AA77F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56DD-DAF2-2D81-984A-7B5B487A0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2C135-9A6F-148C-9AFD-12F276B5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0B817-B251-0FE8-E761-15D06CC9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240CE-68B6-2FD4-30D6-5C75CCD4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28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DD72-C5E3-9C4E-4848-F10F40AA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6491F-325A-DB4C-A493-2440B38E7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339E-A84F-4B01-4282-16C0BC61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B1A06-DE00-E7E8-57BE-F74322A7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36F26-3229-7769-E10C-D66CB9E4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10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E52B5-5E01-DBD8-1E56-959D9A98A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396B8-3570-B1ED-2C70-A759A15C9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03714-DA8E-670B-6898-0D77119B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8CE64-8F22-7839-25C7-7FFD0059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040C2-0234-104B-EF0A-15268560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3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2CBA844B-3B59-D372-0F85-C8DCD9B2D9D4}"/>
              </a:ext>
            </a:extLst>
          </p:cNvPr>
          <p:cNvSpPr/>
          <p:nvPr userDrawn="1"/>
        </p:nvSpPr>
        <p:spPr>
          <a:xfrm>
            <a:off x="0" y="-514797"/>
            <a:ext cx="18288000" cy="13487400"/>
          </a:xfrm>
          <a:custGeom>
            <a:avLst/>
            <a:gdLst/>
            <a:ahLst/>
            <a:cxnLst/>
            <a:rect l="l" t="t" r="r" b="b"/>
            <a:pathLst>
              <a:path w="10417215" h="8229600">
                <a:moveTo>
                  <a:pt x="0" y="0"/>
                </a:moveTo>
                <a:lnTo>
                  <a:pt x="10417216" y="0"/>
                </a:lnTo>
                <a:lnTo>
                  <a:pt x="104172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88827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1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66356" y="3729045"/>
            <a:ext cx="5621644" cy="7931772"/>
          </a:xfrm>
          <a:custGeom>
            <a:avLst/>
            <a:gdLst/>
            <a:ahLst/>
            <a:cxnLst/>
            <a:rect l="l" t="t" r="r" b="b"/>
            <a:pathLst>
              <a:path w="5621644" h="7931772">
                <a:moveTo>
                  <a:pt x="0" y="0"/>
                </a:moveTo>
                <a:lnTo>
                  <a:pt x="5621644" y="0"/>
                </a:lnTo>
                <a:lnTo>
                  <a:pt x="5621644" y="7931772"/>
                </a:lnTo>
                <a:lnTo>
                  <a:pt x="0" y="7931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43500"/>
            <a:ext cx="7680238" cy="6016187"/>
          </a:xfrm>
          <a:custGeom>
            <a:avLst/>
            <a:gdLst/>
            <a:ahLst/>
            <a:cxnLst/>
            <a:rect l="l" t="t" r="r" b="b"/>
            <a:pathLst>
              <a:path w="7680238" h="6016187">
                <a:moveTo>
                  <a:pt x="0" y="0"/>
                </a:moveTo>
                <a:lnTo>
                  <a:pt x="7680238" y="0"/>
                </a:lnTo>
                <a:lnTo>
                  <a:pt x="7680238" y="6016187"/>
                </a:lnTo>
                <a:lnTo>
                  <a:pt x="0" y="60161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7659959" y="3803177"/>
            <a:ext cx="6184618" cy="7857640"/>
          </a:xfrm>
          <a:custGeom>
            <a:avLst/>
            <a:gdLst/>
            <a:ahLst/>
            <a:cxnLst/>
            <a:rect l="l" t="t" r="r" b="b"/>
            <a:pathLst>
              <a:path w="6184618" h="7857640">
                <a:moveTo>
                  <a:pt x="6184618" y="0"/>
                </a:moveTo>
                <a:lnTo>
                  <a:pt x="0" y="0"/>
                </a:lnTo>
                <a:lnTo>
                  <a:pt x="0" y="7857640"/>
                </a:lnTo>
                <a:lnTo>
                  <a:pt x="6184618" y="7857640"/>
                </a:lnTo>
                <a:lnTo>
                  <a:pt x="618461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046750-FE1D-C6BF-B91C-1EB45707BF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419100"/>
            <a:ext cx="5718544" cy="1018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F2764B-0858-0BBC-D8B1-8967B09695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1714500"/>
            <a:ext cx="15863167" cy="4846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39304" y="546910"/>
            <a:ext cx="30460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(TIẾT 4)</a:t>
            </a:r>
            <a:endParaRPr lang="en-US" sz="7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71500"/>
            <a:ext cx="16230600" cy="942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6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328F49-197D-0C1F-FF07-8B2D51204080}"/>
              </a:ext>
            </a:extLst>
          </p:cNvPr>
          <p:cNvSpPr/>
          <p:nvPr/>
        </p:nvSpPr>
        <p:spPr>
          <a:xfrm>
            <a:off x="409574" y="462977"/>
            <a:ext cx="17421226" cy="917632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A871061C-83C7-915E-B955-4B398214F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 bwMode="auto">
          <a:xfrm>
            <a:off x="1295400" y="4533900"/>
            <a:ext cx="6796814" cy="45623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3"/>
          <a:stretch/>
        </p:blipFill>
        <p:spPr>
          <a:xfrm>
            <a:off x="1919287" y="1257300"/>
            <a:ext cx="14401800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0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20352" y="7830929"/>
            <a:ext cx="3055162" cy="2238493"/>
          </a:xfrm>
          <a:custGeom>
            <a:avLst/>
            <a:gdLst/>
            <a:ahLst/>
            <a:cxnLst/>
            <a:rect l="l" t="t" r="r" b="b"/>
            <a:pathLst>
              <a:path w="3055162" h="2238493">
                <a:moveTo>
                  <a:pt x="0" y="0"/>
                </a:moveTo>
                <a:lnTo>
                  <a:pt x="3055162" y="0"/>
                </a:lnTo>
                <a:lnTo>
                  <a:pt x="3055162" y="2238493"/>
                </a:lnTo>
                <a:lnTo>
                  <a:pt x="0" y="22384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249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37082" y="4724809"/>
            <a:ext cx="11730613" cy="9628878"/>
          </a:xfrm>
          <a:custGeom>
            <a:avLst/>
            <a:gdLst/>
            <a:ahLst/>
            <a:cxnLst/>
            <a:rect l="l" t="t" r="r" b="b"/>
            <a:pathLst>
              <a:path w="11730613" h="9628878">
                <a:moveTo>
                  <a:pt x="0" y="0"/>
                </a:moveTo>
                <a:lnTo>
                  <a:pt x="11730614" y="0"/>
                </a:lnTo>
                <a:lnTo>
                  <a:pt x="11730614" y="9628879"/>
                </a:lnTo>
                <a:lnTo>
                  <a:pt x="0" y="96288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2278843" y="4227709"/>
            <a:ext cx="6615086" cy="5757881"/>
          </a:xfrm>
          <a:custGeom>
            <a:avLst/>
            <a:gdLst/>
            <a:ahLst/>
            <a:cxnLst/>
            <a:rect l="l" t="t" r="r" b="b"/>
            <a:pathLst>
              <a:path w="6615086" h="5757881">
                <a:moveTo>
                  <a:pt x="6615086" y="0"/>
                </a:moveTo>
                <a:lnTo>
                  <a:pt x="0" y="0"/>
                </a:lnTo>
                <a:lnTo>
                  <a:pt x="0" y="5757881"/>
                </a:lnTo>
                <a:lnTo>
                  <a:pt x="6615086" y="5757881"/>
                </a:lnTo>
                <a:lnTo>
                  <a:pt x="661508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DFFDF4-5940-9948-9508-40DC800D34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876300"/>
            <a:ext cx="11674852" cy="482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</Words>
  <Application>Microsoft Office PowerPoint</Application>
  <PresentationFormat>Custom</PresentationFormat>
  <Paragraphs>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12</cp:revision>
  <dcterms:created xsi:type="dcterms:W3CDTF">2006-08-16T00:00:00Z</dcterms:created>
  <dcterms:modified xsi:type="dcterms:W3CDTF">2025-03-13T01:50:05Z</dcterms:modified>
  <dc:identifier>DAGYIOoSE4U</dc:identifier>
</cp:coreProperties>
</file>