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8"/>
  </p:notesMasterIdLst>
  <p:sldIdLst>
    <p:sldId id="262" r:id="rId3"/>
    <p:sldId id="520" r:id="rId4"/>
    <p:sldId id="519" r:id="rId5"/>
    <p:sldId id="521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905000"/>
            <a:ext cx="710425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LẮP RÁP MÔ HÌNH </a:t>
            </a:r>
          </a:p>
          <a:p>
            <a:pPr algn="ctr"/>
            <a:r>
              <a:rPr lang="en-US" sz="44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 ĐIỆN CHẠY BẰNG PIN</a:t>
            </a:r>
          </a:p>
          <a:p>
            <a:pPr algn="ctr"/>
            <a:r>
              <a:rPr lang="en-US" sz="44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(TIẾT 4)</a:t>
            </a:r>
            <a:endParaRPr lang="en-US" sz="44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365125"/>
            <a:ext cx="10569388" cy="60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7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" y="533400"/>
            <a:ext cx="10506635" cy="56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1049</TotalTime>
  <Words>23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#9Slide02 Noi dung dai</vt:lpstr>
      <vt:lpstr>#9Slide02 Tieu de dai</vt:lpstr>
      <vt:lpstr>#9Slide07 SVNBeachwood Sans</vt:lpstr>
      <vt:lpstr>Aptos</vt:lpstr>
      <vt:lpstr>Arial</vt:lpstr>
      <vt:lpstr>Calibri</vt:lpstr>
      <vt:lpstr>Cambria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24</cp:revision>
  <dcterms:created xsi:type="dcterms:W3CDTF">2023-10-22T02:00:54Z</dcterms:created>
  <dcterms:modified xsi:type="dcterms:W3CDTF">2025-02-11T07:12:36Z</dcterms:modified>
  <cp:category>9Slide.vn</cp:category>
  <cp:contentStatus>9Slide</cp:contentStatus>
</cp:coreProperties>
</file>