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0"/>
  </p:notesMasterIdLst>
  <p:handoutMasterIdLst>
    <p:handoutMasterId r:id="rId11"/>
  </p:handoutMasterIdLst>
  <p:sldIdLst>
    <p:sldId id="2007577233" r:id="rId3"/>
    <p:sldId id="2007577242" r:id="rId4"/>
    <p:sldId id="2007577247" r:id="rId5"/>
    <p:sldId id="284" r:id="rId6"/>
    <p:sldId id="2007577246" r:id="rId7"/>
    <p:sldId id="2007577248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0CC034-A4A7-420F-B1B7-32CA15D6B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62A08-1D26-4F38-B561-E1F11B9C8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0711-C28A-4D73-A08F-7A70DC854425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48240-8ACE-4ECC-9A5D-AA49BC396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492AC-6860-4240-A6A6-EFA100753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4D46-B158-45DF-A76A-DF4FF683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FC83-E508-41B2-B77B-96F61D9CC578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EB3C-CD62-4215-890E-8260E4ED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F194D-43FE-4C02-9FF7-BAF0A7A92D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CEB3C-CD62-4215-890E-8260E4ED8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4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CEB3C-CD62-4215-890E-8260E4ED8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3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8A8B6A-EC6F-806E-1EDE-178F6E02B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336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0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BDA7E3E7-BE2B-462C-979A-AF886EE6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822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74743DCE-5B48-4EF0-B57B-4BAFA672F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650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2BC507DB-745E-4E90-8D14-79D733C76C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8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0C44F12E-31DB-46D2-AC7B-F4D338E9C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14625" y="1924050"/>
            <a:ext cx="2476500" cy="2476500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967FD0FC-77F3-452D-8DE7-C61B511F6E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3900" y="1893086"/>
            <a:ext cx="2327022" cy="2747008"/>
          </a:xfrm>
          <a:custGeom>
            <a:avLst/>
            <a:gdLst>
              <a:gd name="connsiteX0" fmla="*/ 243523 w 2327022"/>
              <a:gd name="connsiteY0" fmla="*/ 0 h 2747008"/>
              <a:gd name="connsiteX1" fmla="*/ 2083499 w 2327022"/>
              <a:gd name="connsiteY1" fmla="*/ 0 h 2747008"/>
              <a:gd name="connsiteX2" fmla="*/ 2327022 w 2327022"/>
              <a:gd name="connsiteY2" fmla="*/ 243523 h 2747008"/>
              <a:gd name="connsiteX3" fmla="*/ 2327022 w 2327022"/>
              <a:gd name="connsiteY3" fmla="*/ 2503485 h 2747008"/>
              <a:gd name="connsiteX4" fmla="*/ 2083499 w 2327022"/>
              <a:gd name="connsiteY4" fmla="*/ 2747008 h 2747008"/>
              <a:gd name="connsiteX5" fmla="*/ 243523 w 2327022"/>
              <a:gd name="connsiteY5" fmla="*/ 2747008 h 2747008"/>
              <a:gd name="connsiteX6" fmla="*/ 0 w 2327022"/>
              <a:gd name="connsiteY6" fmla="*/ 2503485 h 2747008"/>
              <a:gd name="connsiteX7" fmla="*/ 0 w 2327022"/>
              <a:gd name="connsiteY7" fmla="*/ 243523 h 2747008"/>
              <a:gd name="connsiteX8" fmla="*/ 243523 w 2327022"/>
              <a:gd name="connsiteY8" fmla="*/ 0 h 27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022" h="2747008">
                <a:moveTo>
                  <a:pt x="243523" y="0"/>
                </a:moveTo>
                <a:lnTo>
                  <a:pt x="2083499" y="0"/>
                </a:lnTo>
                <a:cubicBezTo>
                  <a:pt x="2217993" y="0"/>
                  <a:pt x="2327022" y="109029"/>
                  <a:pt x="2327022" y="243523"/>
                </a:cubicBezTo>
                <a:lnTo>
                  <a:pt x="2327022" y="2503485"/>
                </a:lnTo>
                <a:cubicBezTo>
                  <a:pt x="2327022" y="2637979"/>
                  <a:pt x="2217993" y="2747008"/>
                  <a:pt x="2083499" y="2747008"/>
                </a:cubicBezTo>
                <a:lnTo>
                  <a:pt x="243523" y="2747008"/>
                </a:lnTo>
                <a:cubicBezTo>
                  <a:pt x="109029" y="2747008"/>
                  <a:pt x="0" y="2637979"/>
                  <a:pt x="0" y="2503485"/>
                </a:cubicBezTo>
                <a:lnTo>
                  <a:pt x="0" y="243523"/>
                </a:lnTo>
                <a:cubicBezTo>
                  <a:pt x="0" y="109029"/>
                  <a:pt x="109029" y="0"/>
                  <a:pt x="2435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6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f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4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D406ACE-23EA-45E8-B63F-D9A2B9C4A5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28984DB-AB51-39B3-44F2-BC7775D8F8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336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DE1D08-AC6B-430D-9A13-9E59FB6E3A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1018" y="1673593"/>
            <a:ext cx="2834886" cy="829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273A12-A851-44D9-8530-7ACC42C9C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9" y="4569808"/>
            <a:ext cx="5563448" cy="228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4226" y="2659101"/>
            <a:ext cx="9391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SỐNG</a:t>
            </a:r>
          </a:p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(TIẾT 2)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38211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Picture 8" descr="F: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4465" y="1915886"/>
            <a:ext cx="4695634" cy="4723095"/>
          </a:xfrm>
          <a:prstGeom prst="rect">
            <a:avLst/>
          </a:prstGeom>
          <a:noFill/>
        </p:spPr>
      </p:pic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99" y="380527"/>
            <a:ext cx="7207317" cy="5990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2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41" y="353962"/>
            <a:ext cx="10554459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509616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84693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 flipH="1">
            <a:off x="-1892207" y="268604"/>
            <a:ext cx="8122705" cy="65529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E660DB33-DCA9-508F-402E-EA45C63E7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88" y="756669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0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38211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233818-C346-5146-9CF4-9342E4BC4CC5}"/>
              </a:ext>
            </a:extLst>
          </p:cNvPr>
          <p:cNvSpPr/>
          <p:nvPr/>
        </p:nvSpPr>
        <p:spPr>
          <a:xfrm>
            <a:off x="396240" y="355600"/>
            <a:ext cx="11460480" cy="6065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23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3AC7944-6953-898E-4FB7-EB717255C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3" b="95636" l="10000" r="90000">
                        <a14:foregroundMark x1="58500" y1="22960" x2="48500" y2="39279"/>
                        <a14:foregroundMark x1="46293" y1="47565" x2="42333" y2="62429"/>
                        <a14:foregroundMark x1="48500" y1="39279" x2="46933" y2="45161"/>
                        <a14:foregroundMark x1="42333" y1="62429" x2="46500" y2="56546"/>
                        <a14:foregroundMark x1="49927" y1="45161" x2="52667" y2="36053"/>
                        <a14:foregroundMark x1="49755" y1="45731" x2="49927" y2="45161"/>
                        <a14:foregroundMark x1="49698" y1="45920" x2="49755" y2="45731"/>
                        <a14:foregroundMark x1="49412" y1="46869" x2="49698" y2="45920"/>
                        <a14:foregroundMark x1="46500" y1="56546" x2="49412" y2="46869"/>
                        <a14:foregroundMark x1="49833" y1="39469" x2="53833" y2="57875"/>
                        <a14:foregroundMark x1="53833" y1="57875" x2="54333" y2="58634"/>
                        <a14:foregroundMark x1="45000" y1="22960" x2="43667" y2="35294"/>
                        <a14:foregroundMark x1="54833" y1="5693" x2="54833" y2="5693"/>
                        <a14:foregroundMark x1="60667" y1="90702" x2="60667" y2="90702"/>
                        <a14:foregroundMark x1="63974" y1="85259" x2="60333" y2="93548"/>
                        <a14:foregroundMark x1="60333" y1="93548" x2="57500" y2="95636"/>
                        <a14:foregroundMark x1="57667" y1="88425" x2="64167" y2="88235"/>
                        <a14:foregroundMark x1="64167" y1="88235" x2="64711" y2="86642"/>
                        <a14:foregroundMark x1="59833" y1="91082" x2="59833" y2="91082"/>
                        <a14:foregroundMark x1="31500" y1="69450" x2="31500" y2="69450"/>
                        <a14:foregroundMark x1="30500" y1="68501" x2="30500" y2="68501"/>
                        <a14:foregroundMark x1="29333" y1="67362" x2="29333" y2="67362"/>
                        <a14:backgroundMark x1="46833" y1="45920" x2="46833" y2="45920"/>
                        <a14:backgroundMark x1="46500" y1="46110" x2="46500" y2="46110"/>
                        <a14:backgroundMark x1="47333" y1="45920" x2="47333" y2="45920"/>
                        <a14:backgroundMark x1="47500" y1="45731" x2="47500" y2="45731"/>
                        <a14:backgroundMark x1="47000" y1="45161" x2="47000" y2="45161"/>
                        <a14:backgroundMark x1="46500" y1="46869" x2="46500" y2="46869"/>
                        <a14:backgroundMark x1="46167" y1="46300" x2="47000" y2="46300"/>
                        <a14:backgroundMark x1="65333" y1="79696" x2="67167" y2="85958"/>
                        <a14:backgroundMark x1="65167" y1="79127" x2="67667" y2="83681"/>
                        <a14:backgroundMark x1="65167" y1="79886" x2="67167" y2="85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09" y="2467526"/>
            <a:ext cx="5334868" cy="4685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686" y="355600"/>
            <a:ext cx="7734088" cy="5764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0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656507"/>
            <a:ext cx="10751574" cy="55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52679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467704" y="2706129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207980" y="-549558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675214" y="3341156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531178" y="-345615"/>
            <a:ext cx="3430939" cy="39364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C0B3BD-2E32-4B10-A1DB-6860A324A7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4" r="70314" b="19789"/>
          <a:stretch/>
        </p:blipFill>
        <p:spPr>
          <a:xfrm rot="16200000">
            <a:off x="6402684" y="3425504"/>
            <a:ext cx="2045398" cy="4841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3E4E25-9EF3-473E-8A64-312701952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5259" y="845236"/>
            <a:ext cx="9419136" cy="4925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CB463-7D02-4EDA-A152-9E8BD3370471}"/>
              </a:ext>
            </a:extLst>
          </p:cNvPr>
          <p:cNvSpPr txBox="1"/>
          <p:nvPr/>
        </p:nvSpPr>
        <p:spPr>
          <a:xfrm>
            <a:off x="3466262" y="6472773"/>
            <a:ext cx="644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FB: https://www.facebook.com/huongthaoGADT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6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32</Words>
  <Application>Microsoft Office PowerPoint</Application>
  <PresentationFormat>Widescreen</PresentationFormat>
  <Paragraphs>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Calibri</vt:lpstr>
      <vt:lpstr>等线</vt:lpstr>
      <vt:lpstr>Times New Roman</vt:lpstr>
      <vt:lpstr>字魂59号-创粗黑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43</cp:revision>
  <dcterms:created xsi:type="dcterms:W3CDTF">2022-08-11T22:54:19Z</dcterms:created>
  <dcterms:modified xsi:type="dcterms:W3CDTF">2025-12-24T04:36:01Z</dcterms:modified>
</cp:coreProperties>
</file>