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2"/>
  </p:notesMasterIdLst>
  <p:sldIdLst>
    <p:sldId id="385" r:id="rId3"/>
    <p:sldId id="387" r:id="rId4"/>
    <p:sldId id="392" r:id="rId5"/>
    <p:sldId id="393" r:id="rId6"/>
    <p:sldId id="413" r:id="rId7"/>
    <p:sldId id="414" r:id="rId8"/>
    <p:sldId id="415" r:id="rId9"/>
    <p:sldId id="416" r:id="rId10"/>
    <p:sldId id="417" r:id="rId11"/>
    <p:sldId id="418" r:id="rId12"/>
    <p:sldId id="419" r:id="rId13"/>
    <p:sldId id="420" r:id="rId14"/>
    <p:sldId id="421" r:id="rId15"/>
    <p:sldId id="422" r:id="rId16"/>
    <p:sldId id="425" r:id="rId17"/>
    <p:sldId id="423" r:id="rId18"/>
    <p:sldId id="424" r:id="rId19"/>
    <p:sldId id="409"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1" autoAdjust="0"/>
    <p:restoredTop sz="93842" autoAdjust="0"/>
  </p:normalViewPr>
  <p:slideViewPr>
    <p:cSldViewPr snapToGrid="0">
      <p:cViewPr varScale="1">
        <p:scale>
          <a:sx n="59" d="100"/>
          <a:sy n="59" d="100"/>
        </p:scale>
        <p:origin x="10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2/12/2025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02/12/2025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f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1496</TotalTime>
  <Words>410</Words>
  <Application>Microsoft Office PowerPoint</Application>
  <PresentationFormat>Widescreen</PresentationFormat>
  <Paragraphs>16</Paragraphs>
  <Slides>19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Arial</vt:lpstr>
      <vt:lpstr>Arial-Rounded</vt:lpstr>
      <vt:lpstr>Calibri</vt:lpstr>
      <vt:lpstr>Calibri Light</vt:lpstr>
      <vt:lpstr>Cambria</vt:lpstr>
      <vt:lpstr>Gochi Hand</vt:lpstr>
      <vt:lpstr>SVN-Hole Hearted</vt:lpstr>
      <vt:lpstr>Times New Roman</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Administrator</cp:lastModifiedBy>
  <cp:revision>66</cp:revision>
  <dcterms:created xsi:type="dcterms:W3CDTF">2024-06-03T14:24:44Z</dcterms:created>
  <dcterms:modified xsi:type="dcterms:W3CDTF">2025-12-02T02:06:01Z</dcterms:modified>
</cp:coreProperties>
</file>