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443" r:id="rId5"/>
    <p:sldId id="258" r:id="rId6"/>
    <p:sldId id="439" r:id="rId7"/>
    <p:sldId id="270" r:id="rId8"/>
    <p:sldId id="272" r:id="rId9"/>
    <p:sldId id="306" r:id="rId10"/>
    <p:sldId id="440" r:id="rId11"/>
    <p:sldId id="307" r:id="rId12"/>
    <p:sldId id="437" r:id="rId13"/>
    <p:sldId id="444" r:id="rId14"/>
    <p:sldId id="315" r:id="rId15"/>
    <p:sldId id="442" r:id="rId16"/>
    <p:sldId id="433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6BE5-24B0-457E-9BEA-60F08095F5D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726B-C293-4DB0-A60A-5A5CC435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2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419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659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180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273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69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00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31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121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438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915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88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2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1.gif"/><Relationship Id="rId5" Type="http://schemas.openxmlformats.org/officeDocument/2006/relationships/image" Target="../media/image9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37476" y="-173691"/>
            <a:ext cx="8903825" cy="10634382"/>
          </a:xfrm>
          <a:custGeom>
            <a:avLst/>
            <a:gdLst/>
            <a:ahLst/>
            <a:cxnLst/>
            <a:rect l="l" t="t" r="r" b="b"/>
            <a:pathLst>
              <a:path w="8903825" h="10634382">
                <a:moveTo>
                  <a:pt x="0" y="0"/>
                </a:moveTo>
                <a:lnTo>
                  <a:pt x="8903825" y="0"/>
                </a:lnTo>
                <a:lnTo>
                  <a:pt x="8903825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330" b="-2925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4E0E9D-AFC4-3FE2-F39A-4830E1B29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85900"/>
            <a:ext cx="9081681" cy="76565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72A0B8B-6098-57B8-7E93-E98D4F786B1C}"/>
              </a:ext>
            </a:extLst>
          </p:cNvPr>
          <p:cNvSpPr/>
          <p:nvPr/>
        </p:nvSpPr>
        <p:spPr>
          <a:xfrm>
            <a:off x="394468" y="3210207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EA085-19B5-90C3-7693-D4E84409926F}"/>
              </a:ext>
            </a:extLst>
          </p:cNvPr>
          <p:cNvGrpSpPr/>
          <p:nvPr/>
        </p:nvGrpSpPr>
        <p:grpSpPr>
          <a:xfrm>
            <a:off x="228600" y="218467"/>
            <a:ext cx="11973402" cy="3313676"/>
            <a:chOff x="4638198" y="458224"/>
            <a:chExt cx="7145383" cy="4616263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A9A8024C-6B92-A7A5-3E4F-F11F68CC891D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3F7E067C-1B31-637E-23DF-E07A3824A844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488027-6197-B068-9A91-7F7C4B78B315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1286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323644-1330-4194-8249-0D0AF2FE264F}"/>
              </a:ext>
            </a:extLst>
          </p:cNvPr>
          <p:cNvSpPr txBox="1"/>
          <p:nvPr/>
        </p:nvSpPr>
        <p:spPr>
          <a:xfrm>
            <a:off x="386001" y="476095"/>
            <a:ext cx="11658600" cy="24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uan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CB9225-4717-4499-B7E7-93077F1D81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35678" y="2498878"/>
            <a:ext cx="9696450" cy="77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21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33BB-6D67-6FEF-1DCD-82EBF919F447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12F863-DECF-CD4B-1251-0872E16A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11BCB-EB1F-F1AD-2C7E-C04414F9A929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47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phổ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chức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thấp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0E02DF5A-DDE5-4E80-9E59-286F84A80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CFE376-2974-0EEB-BBB5-F928A733E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9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91" y="0"/>
            <a:ext cx="18333291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09" y="4540104"/>
            <a:ext cx="3702369" cy="5473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830" y="4511980"/>
            <a:ext cx="4186106" cy="5473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48F693-4C46-76C3-133B-A2FD5008C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727" y="1800637"/>
            <a:ext cx="12080271" cy="36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430BDE4-6D35-474F-AD72-E929DE61609A}"/>
              </a:ext>
            </a:extLst>
          </p:cNvPr>
          <p:cNvSpPr/>
          <p:nvPr/>
        </p:nvSpPr>
        <p:spPr>
          <a:xfrm>
            <a:off x="800100" y="190500"/>
            <a:ext cx="16687800" cy="6096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06975-6ED8-4C36-B604-C0E0A4831FE8}"/>
              </a:ext>
            </a:extLst>
          </p:cNvPr>
          <p:cNvSpPr txBox="1"/>
          <p:nvPr/>
        </p:nvSpPr>
        <p:spPr>
          <a:xfrm>
            <a:off x="3124200" y="1345674"/>
            <a:ext cx="1203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8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hia sẻ về việc sắp xếp, bảo quản thức ăn trong tủ lạnh của gia đình em ở nhà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FFF65-D406-45A8-A198-1B339C91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4954052"/>
            <a:ext cx="3702369" cy="5473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28DFB2-61DA-4071-9855-DC273D112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2747" y="4954052"/>
            <a:ext cx="4186106" cy="5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12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251459" y="1347571"/>
            <a:ext cx="11785081" cy="6894272"/>
          </a:xfrm>
          <a:custGeom>
            <a:avLst/>
            <a:gdLst/>
            <a:ahLst/>
            <a:cxnLst/>
            <a:rect l="l" t="t" r="r" b="b"/>
            <a:pathLst>
              <a:path w="11785081" h="6894272">
                <a:moveTo>
                  <a:pt x="0" y="0"/>
                </a:moveTo>
                <a:lnTo>
                  <a:pt x="11785082" y="0"/>
                </a:lnTo>
                <a:lnTo>
                  <a:pt x="11785082" y="6894272"/>
                </a:lnTo>
                <a:lnTo>
                  <a:pt x="0" y="689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692981" y="4672491"/>
            <a:ext cx="4748557" cy="57384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99438" y="6056536"/>
            <a:ext cx="5023695" cy="437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B7B65-ADBF-228B-622E-E64491E5F1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600" y="2628900"/>
            <a:ext cx="126452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0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EE6341EF-52AD-410D-8770-50C7E8258513}"/>
              </a:ext>
            </a:extLst>
          </p:cNvPr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28FF4-7A45-4B04-9D46-634C491D7CE9}"/>
              </a:ext>
            </a:extLst>
          </p:cNvPr>
          <p:cNvPicPr/>
          <p:nvPr/>
        </p:nvPicPr>
        <p:blipFill rotWithShape="1">
          <a:blip r:embed="rId4"/>
          <a:srcRect l="3571" t="-1754" r="14286" b="6140"/>
          <a:stretch/>
        </p:blipFill>
        <p:spPr>
          <a:xfrm>
            <a:off x="304800" y="571500"/>
            <a:ext cx="10515600" cy="83058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EE7B460-D956-4601-A223-78896868938E}"/>
              </a:ext>
            </a:extLst>
          </p:cNvPr>
          <p:cNvSpPr/>
          <p:nvPr/>
        </p:nvSpPr>
        <p:spPr>
          <a:xfrm>
            <a:off x="8915400" y="190500"/>
            <a:ext cx="9220200" cy="548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tên các khoang có trong tủ lạnh, nêu một số thực phẩm trong tủ lạnh đó.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9B6D1788-B543-4F12-92F7-743AEAEDB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99" y="4840137"/>
            <a:ext cx="4370601" cy="52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51459" y="1347571"/>
            <a:ext cx="11785081" cy="6894272"/>
          </a:xfrm>
          <a:custGeom>
            <a:avLst/>
            <a:gdLst/>
            <a:ahLst/>
            <a:cxnLst/>
            <a:rect l="l" t="t" r="r" b="b"/>
            <a:pathLst>
              <a:path w="11785081" h="6894272">
                <a:moveTo>
                  <a:pt x="0" y="0"/>
                </a:moveTo>
                <a:lnTo>
                  <a:pt x="11785082" y="0"/>
                </a:lnTo>
                <a:lnTo>
                  <a:pt x="11785082" y="6894272"/>
                </a:lnTo>
                <a:lnTo>
                  <a:pt x="0" y="689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15717-C257-3155-3852-D006EDC9D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876300"/>
            <a:ext cx="4462659" cy="129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758C9-0321-6EDA-4785-2F54D18D833E}"/>
              </a:ext>
            </a:extLst>
          </p:cNvPr>
          <p:cNvSpPr txBox="1"/>
          <p:nvPr/>
        </p:nvSpPr>
        <p:spPr>
          <a:xfrm>
            <a:off x="8179849" y="60170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(</a:t>
            </a:r>
            <a:r>
              <a:rPr lang="en-US" sz="6000" b="1" dirty="0" err="1">
                <a:solidFill>
                  <a:schemeClr val="bg1"/>
                </a:solidFill>
              </a:rPr>
              <a:t>Tiết</a:t>
            </a:r>
            <a:r>
              <a:rPr lang="en-US" sz="6000" b="1" dirty="0">
                <a:solidFill>
                  <a:schemeClr val="bg1"/>
                </a:solidFill>
              </a:rPr>
              <a:t>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7E2AD-142D-43B5-8834-F3424FCDA158}"/>
              </a:ext>
            </a:extLst>
          </p:cNvPr>
          <p:cNvSpPr txBox="1"/>
          <p:nvPr/>
        </p:nvSpPr>
        <p:spPr>
          <a:xfrm>
            <a:off x="4270099" y="3976106"/>
            <a:ext cx="10867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SỬ DỤNG TỦ LẠNH </a:t>
            </a:r>
          </a:p>
        </p:txBody>
      </p:sp>
      <p:pic>
        <p:nvPicPr>
          <p:cNvPr id="15" name="Picture 1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1D0E60D7-C669-4A6A-9061-908286F554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368" y="5143500"/>
            <a:ext cx="4370601" cy="52521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37476" y="-173691"/>
            <a:ext cx="8903825" cy="10634382"/>
          </a:xfrm>
          <a:custGeom>
            <a:avLst/>
            <a:gdLst/>
            <a:ahLst/>
            <a:cxnLst/>
            <a:rect l="l" t="t" r="r" b="b"/>
            <a:pathLst>
              <a:path w="8903825" h="10634382">
                <a:moveTo>
                  <a:pt x="0" y="0"/>
                </a:moveTo>
                <a:lnTo>
                  <a:pt x="8903825" y="0"/>
                </a:lnTo>
                <a:lnTo>
                  <a:pt x="8903825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330"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A8484F-405C-9942-3107-05C223D3B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2933700"/>
            <a:ext cx="5413717" cy="10284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8A21-7EBC-9967-B22C-8DB25B02F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638300"/>
            <a:ext cx="1047908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3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3447" y="1028700"/>
            <a:ext cx="13495484" cy="7894858"/>
          </a:xfrm>
          <a:custGeom>
            <a:avLst/>
            <a:gdLst/>
            <a:ahLst/>
            <a:cxnLst/>
            <a:rect l="l" t="t" r="r" b="b"/>
            <a:pathLst>
              <a:path w="13495484" h="7894858">
                <a:moveTo>
                  <a:pt x="0" y="0"/>
                </a:moveTo>
                <a:lnTo>
                  <a:pt x="13495483" y="0"/>
                </a:lnTo>
                <a:lnTo>
                  <a:pt x="13495483" y="7894858"/>
                </a:lnTo>
                <a:lnTo>
                  <a:pt x="0" y="7894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124200" y="2933700"/>
            <a:ext cx="1160111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Hoạt động 1.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Cách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sắp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xếp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,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bảo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quản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thực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phẩm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trong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tủ</a:t>
            </a:r>
            <a:r>
              <a:rPr lang="en-US" sz="8000" b="1" spc="-127" dirty="0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8000" b="1" spc="-127" dirty="0" err="1">
                <a:solidFill>
                  <a:srgbClr val="FEF0DA"/>
                </a:solidFill>
                <a:latin typeface="Asap Bold"/>
                <a:ea typeface="Asap Bold"/>
                <a:cs typeface="Asap Bold"/>
                <a:sym typeface="Asap Bold"/>
              </a:rPr>
              <a:t>lạnh</a:t>
            </a:r>
            <a:endParaRPr lang="en-US" sz="8000" b="1" spc="-127" dirty="0">
              <a:solidFill>
                <a:srgbClr val="FEF0DA"/>
              </a:solidFill>
              <a:latin typeface="Asap Bold"/>
              <a:ea typeface="Asap Bold"/>
              <a:cs typeface="Asap Bold"/>
              <a:sym typeface="Asap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6588C11-E62A-2C4A-D9DD-311A481C0638}"/>
              </a:ext>
            </a:extLst>
          </p:cNvPr>
          <p:cNvSpPr/>
          <p:nvPr/>
        </p:nvSpPr>
        <p:spPr>
          <a:xfrm flipH="1">
            <a:off x="13639800" y="5219700"/>
            <a:ext cx="4787551" cy="5347421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04800" y="21770"/>
            <a:ext cx="17830800" cy="1825404"/>
            <a:chOff x="0" y="0"/>
            <a:chExt cx="10194245" cy="190837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194245" cy="1908373"/>
              <a:chOff x="0" y="0"/>
              <a:chExt cx="2375135" cy="4446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9779" y="6223"/>
                <a:ext cx="2360403" cy="429261"/>
              </a:xfrm>
              <a:custGeom>
                <a:avLst/>
                <a:gdLst/>
                <a:ahLst/>
                <a:cxnLst/>
                <a:rect l="l" t="t" r="r" b="b"/>
                <a:pathLst>
                  <a:path w="2360403" h="429261">
                    <a:moveTo>
                      <a:pt x="2359895" y="288037"/>
                    </a:moveTo>
                    <a:lnTo>
                      <a:pt x="2359895" y="264542"/>
                    </a:lnTo>
                    <a:cubicBezTo>
                      <a:pt x="2359895" y="264161"/>
                      <a:pt x="2359895" y="263780"/>
                      <a:pt x="2359895" y="263399"/>
                    </a:cubicBezTo>
                    <a:cubicBezTo>
                      <a:pt x="2359895" y="263526"/>
                      <a:pt x="2359895" y="263780"/>
                      <a:pt x="2359895" y="263907"/>
                    </a:cubicBezTo>
                    <a:lnTo>
                      <a:pt x="2359641" y="210052"/>
                    </a:lnTo>
                    <a:lnTo>
                      <a:pt x="2359641" y="209977"/>
                    </a:lnTo>
                    <a:cubicBezTo>
                      <a:pt x="2359641" y="209917"/>
                      <a:pt x="2359641" y="209857"/>
                      <a:pt x="2359641" y="209812"/>
                    </a:cubicBezTo>
                    <a:lnTo>
                      <a:pt x="2359641" y="163195"/>
                    </a:lnTo>
                    <a:cubicBezTo>
                      <a:pt x="2359768" y="164084"/>
                      <a:pt x="2359895" y="165608"/>
                      <a:pt x="2360022" y="167259"/>
                    </a:cubicBezTo>
                    <a:cubicBezTo>
                      <a:pt x="2359387" y="151384"/>
                      <a:pt x="2360149" y="134112"/>
                      <a:pt x="2359641" y="125349"/>
                    </a:cubicBezTo>
                    <a:lnTo>
                      <a:pt x="2359260" y="126238"/>
                    </a:lnTo>
                    <a:cubicBezTo>
                      <a:pt x="2359133" y="120777"/>
                      <a:pt x="2359006" y="115824"/>
                      <a:pt x="2359133" y="110998"/>
                    </a:cubicBezTo>
                    <a:cubicBezTo>
                      <a:pt x="2359006" y="105283"/>
                      <a:pt x="2359133" y="98552"/>
                      <a:pt x="2358244" y="92456"/>
                    </a:cubicBezTo>
                    <a:cubicBezTo>
                      <a:pt x="2356593" y="80010"/>
                      <a:pt x="2353291" y="66929"/>
                      <a:pt x="2344147" y="52451"/>
                    </a:cubicBezTo>
                    <a:lnTo>
                      <a:pt x="2344147" y="52705"/>
                    </a:lnTo>
                    <a:cubicBezTo>
                      <a:pt x="2336654" y="40894"/>
                      <a:pt x="2326494" y="28448"/>
                      <a:pt x="2316842" y="20828"/>
                    </a:cubicBezTo>
                    <a:cubicBezTo>
                      <a:pt x="2302745" y="11176"/>
                      <a:pt x="2315191" y="20828"/>
                      <a:pt x="2303126" y="13589"/>
                    </a:cubicBezTo>
                    <a:cubicBezTo>
                      <a:pt x="2302237" y="12827"/>
                      <a:pt x="2300586" y="12446"/>
                      <a:pt x="2298681" y="12319"/>
                    </a:cubicBezTo>
                    <a:cubicBezTo>
                      <a:pt x="2292077" y="9017"/>
                      <a:pt x="2291061" y="8890"/>
                      <a:pt x="2289918" y="8636"/>
                    </a:cubicBezTo>
                    <a:cubicBezTo>
                      <a:pt x="2288775" y="8509"/>
                      <a:pt x="2287759" y="8001"/>
                      <a:pt x="2280393" y="5588"/>
                    </a:cubicBezTo>
                    <a:cubicBezTo>
                      <a:pt x="2279631" y="5334"/>
                      <a:pt x="2278742" y="5080"/>
                      <a:pt x="2277853" y="4699"/>
                    </a:cubicBezTo>
                    <a:lnTo>
                      <a:pt x="2276456" y="3429"/>
                    </a:lnTo>
                    <a:cubicBezTo>
                      <a:pt x="2273916" y="2667"/>
                      <a:pt x="2269471" y="2921"/>
                      <a:pt x="2265026" y="3302"/>
                    </a:cubicBezTo>
                    <a:cubicBezTo>
                      <a:pt x="2263248" y="3048"/>
                      <a:pt x="2261597" y="2540"/>
                      <a:pt x="2259692" y="2413"/>
                    </a:cubicBezTo>
                    <a:cubicBezTo>
                      <a:pt x="2255374" y="2159"/>
                      <a:pt x="2250040" y="1778"/>
                      <a:pt x="2246230" y="1778"/>
                    </a:cubicBezTo>
                    <a:cubicBezTo>
                      <a:pt x="2242293" y="1778"/>
                      <a:pt x="2238356" y="1778"/>
                      <a:pt x="2234419" y="1778"/>
                    </a:cubicBezTo>
                    <a:cubicBezTo>
                      <a:pt x="2226418" y="1778"/>
                      <a:pt x="2218163" y="1778"/>
                      <a:pt x="2209654" y="1778"/>
                    </a:cubicBezTo>
                    <a:cubicBezTo>
                      <a:pt x="2192509" y="1778"/>
                      <a:pt x="2174475" y="1905"/>
                      <a:pt x="2108077" y="1905"/>
                    </a:cubicBezTo>
                    <a:lnTo>
                      <a:pt x="2111529" y="1651"/>
                    </a:lnTo>
                    <a:lnTo>
                      <a:pt x="1889461" y="1905"/>
                    </a:lnTo>
                    <a:cubicBezTo>
                      <a:pt x="1798563" y="1905"/>
                      <a:pt x="1706514" y="1905"/>
                      <a:pt x="1614466" y="2032"/>
                    </a:cubicBezTo>
                    <a:cubicBezTo>
                      <a:pt x="1561538" y="2032"/>
                      <a:pt x="1505158" y="2286"/>
                      <a:pt x="1447628" y="2540"/>
                    </a:cubicBezTo>
                    <a:lnTo>
                      <a:pt x="995438" y="3048"/>
                    </a:lnTo>
                    <a:cubicBezTo>
                      <a:pt x="863118" y="2032"/>
                      <a:pt x="730798" y="2540"/>
                      <a:pt x="600780" y="4572"/>
                    </a:cubicBezTo>
                    <a:lnTo>
                      <a:pt x="562810" y="5334"/>
                    </a:lnTo>
                    <a:cubicBezTo>
                      <a:pt x="347646" y="5080"/>
                      <a:pt x="219928" y="4318"/>
                      <a:pt x="193294" y="3937"/>
                    </a:cubicBezTo>
                    <a:lnTo>
                      <a:pt x="193675" y="4318"/>
                    </a:lnTo>
                    <a:cubicBezTo>
                      <a:pt x="184785" y="4191"/>
                      <a:pt x="162687" y="3429"/>
                      <a:pt x="161925" y="2159"/>
                    </a:cubicBezTo>
                    <a:cubicBezTo>
                      <a:pt x="161798" y="2032"/>
                      <a:pt x="161925" y="1905"/>
                      <a:pt x="161671" y="1905"/>
                    </a:cubicBezTo>
                    <a:cubicBezTo>
                      <a:pt x="159639" y="1905"/>
                      <a:pt x="157734" y="2032"/>
                      <a:pt x="156083" y="2032"/>
                    </a:cubicBezTo>
                    <a:cubicBezTo>
                      <a:pt x="156083" y="2032"/>
                      <a:pt x="101473" y="0"/>
                      <a:pt x="91567" y="3937"/>
                    </a:cubicBezTo>
                    <a:cubicBezTo>
                      <a:pt x="83947" y="4953"/>
                      <a:pt x="75692" y="6858"/>
                      <a:pt x="67183" y="10541"/>
                    </a:cubicBezTo>
                    <a:cubicBezTo>
                      <a:pt x="44323" y="19558"/>
                      <a:pt x="20828" y="40005"/>
                      <a:pt x="9525" y="67183"/>
                    </a:cubicBezTo>
                    <a:cubicBezTo>
                      <a:pt x="3683" y="80518"/>
                      <a:pt x="889" y="95123"/>
                      <a:pt x="889" y="108839"/>
                    </a:cubicBezTo>
                    <a:cubicBezTo>
                      <a:pt x="889" y="111506"/>
                      <a:pt x="889" y="114046"/>
                      <a:pt x="889" y="116713"/>
                    </a:cubicBezTo>
                    <a:lnTo>
                      <a:pt x="889" y="161163"/>
                    </a:lnTo>
                    <a:cubicBezTo>
                      <a:pt x="889" y="171450"/>
                      <a:pt x="889" y="179451"/>
                      <a:pt x="889" y="184023"/>
                    </a:cubicBezTo>
                    <a:lnTo>
                      <a:pt x="889" y="183515"/>
                    </a:lnTo>
                    <a:lnTo>
                      <a:pt x="889" y="201930"/>
                    </a:lnTo>
                    <a:cubicBezTo>
                      <a:pt x="762" y="211404"/>
                      <a:pt x="1016" y="214302"/>
                      <a:pt x="0" y="216765"/>
                    </a:cubicBezTo>
                    <a:cubicBezTo>
                      <a:pt x="0" y="217831"/>
                      <a:pt x="127" y="219528"/>
                      <a:pt x="254" y="221615"/>
                    </a:cubicBezTo>
                    <a:cubicBezTo>
                      <a:pt x="127" y="223702"/>
                      <a:pt x="0" y="225399"/>
                      <a:pt x="0" y="226465"/>
                    </a:cubicBezTo>
                    <a:cubicBezTo>
                      <a:pt x="1016" y="228898"/>
                      <a:pt x="762" y="231751"/>
                      <a:pt x="889" y="234379"/>
                    </a:cubicBezTo>
                    <a:lnTo>
                      <a:pt x="889" y="247397"/>
                    </a:lnTo>
                    <a:lnTo>
                      <a:pt x="889" y="247016"/>
                    </a:lnTo>
                    <a:cubicBezTo>
                      <a:pt x="889" y="250826"/>
                      <a:pt x="889" y="257176"/>
                      <a:pt x="889" y="265177"/>
                    </a:cubicBezTo>
                    <a:lnTo>
                      <a:pt x="889" y="322200"/>
                    </a:lnTo>
                    <a:cubicBezTo>
                      <a:pt x="889" y="335916"/>
                      <a:pt x="3683" y="350521"/>
                      <a:pt x="9525" y="363856"/>
                    </a:cubicBezTo>
                    <a:cubicBezTo>
                      <a:pt x="20828" y="390907"/>
                      <a:pt x="44450" y="411481"/>
                      <a:pt x="67183" y="420498"/>
                    </a:cubicBezTo>
                    <a:cubicBezTo>
                      <a:pt x="78486" y="425324"/>
                      <a:pt x="89662" y="427102"/>
                      <a:pt x="98806" y="427991"/>
                    </a:cubicBezTo>
                    <a:cubicBezTo>
                      <a:pt x="104267" y="428372"/>
                      <a:pt x="108331" y="428372"/>
                      <a:pt x="111633" y="428372"/>
                    </a:cubicBezTo>
                    <a:cubicBezTo>
                      <a:pt x="110871" y="428499"/>
                      <a:pt x="109982" y="428626"/>
                      <a:pt x="108966" y="428626"/>
                    </a:cubicBezTo>
                    <a:cubicBezTo>
                      <a:pt x="111252" y="428499"/>
                      <a:pt x="112776" y="428372"/>
                      <a:pt x="113538" y="428245"/>
                    </a:cubicBezTo>
                    <a:cubicBezTo>
                      <a:pt x="115316" y="428245"/>
                      <a:pt x="116840" y="428245"/>
                      <a:pt x="118237" y="428245"/>
                    </a:cubicBezTo>
                    <a:lnTo>
                      <a:pt x="114300" y="428118"/>
                    </a:lnTo>
                    <a:cubicBezTo>
                      <a:pt x="142748" y="427356"/>
                      <a:pt x="139065" y="428753"/>
                      <a:pt x="161925" y="429261"/>
                    </a:cubicBezTo>
                    <a:cubicBezTo>
                      <a:pt x="161544" y="429007"/>
                      <a:pt x="161798" y="428880"/>
                      <a:pt x="162433" y="428626"/>
                    </a:cubicBezTo>
                    <a:lnTo>
                      <a:pt x="161925" y="429261"/>
                    </a:lnTo>
                    <a:lnTo>
                      <a:pt x="2227180" y="429261"/>
                    </a:lnTo>
                    <a:cubicBezTo>
                      <a:pt x="2229593" y="429261"/>
                      <a:pt x="2232006" y="429261"/>
                      <a:pt x="2234419" y="429261"/>
                    </a:cubicBezTo>
                    <a:cubicBezTo>
                      <a:pt x="2238483" y="429261"/>
                      <a:pt x="2242420" y="429261"/>
                      <a:pt x="2246230" y="429261"/>
                    </a:cubicBezTo>
                    <a:cubicBezTo>
                      <a:pt x="2250040" y="429261"/>
                      <a:pt x="2255374" y="429007"/>
                      <a:pt x="2259692" y="428626"/>
                    </a:cubicBezTo>
                    <a:cubicBezTo>
                      <a:pt x="2261470" y="428372"/>
                      <a:pt x="2263248" y="427991"/>
                      <a:pt x="2265026" y="427737"/>
                    </a:cubicBezTo>
                    <a:cubicBezTo>
                      <a:pt x="2269471" y="428118"/>
                      <a:pt x="2273916" y="428372"/>
                      <a:pt x="2276329" y="427610"/>
                    </a:cubicBezTo>
                    <a:lnTo>
                      <a:pt x="2277472" y="426086"/>
                    </a:lnTo>
                    <a:cubicBezTo>
                      <a:pt x="2277472" y="426086"/>
                      <a:pt x="2294617" y="423546"/>
                      <a:pt x="2309349" y="414656"/>
                    </a:cubicBezTo>
                    <a:cubicBezTo>
                      <a:pt x="2309984" y="414402"/>
                      <a:pt x="2311508" y="413513"/>
                      <a:pt x="2316588" y="410084"/>
                    </a:cubicBezTo>
                    <a:cubicBezTo>
                      <a:pt x="2326240" y="402464"/>
                      <a:pt x="2336400" y="390018"/>
                      <a:pt x="2343893" y="378207"/>
                    </a:cubicBezTo>
                    <a:lnTo>
                      <a:pt x="2343893" y="378461"/>
                    </a:lnTo>
                    <a:cubicBezTo>
                      <a:pt x="2350878" y="367412"/>
                      <a:pt x="2354307" y="357252"/>
                      <a:pt x="2356339" y="347473"/>
                    </a:cubicBezTo>
                    <a:cubicBezTo>
                      <a:pt x="2356339" y="347473"/>
                      <a:pt x="2356339" y="347473"/>
                      <a:pt x="2356466" y="347346"/>
                    </a:cubicBezTo>
                    <a:cubicBezTo>
                      <a:pt x="2357101" y="345695"/>
                      <a:pt x="2358117" y="337821"/>
                      <a:pt x="2358117" y="337821"/>
                    </a:cubicBezTo>
                    <a:cubicBezTo>
                      <a:pt x="2358752" y="332614"/>
                      <a:pt x="2360403" y="317628"/>
                      <a:pt x="2359895" y="288037"/>
                    </a:cubicBezTo>
                    <a:close/>
                  </a:path>
                </a:pathLst>
              </a:custGeom>
              <a:solidFill>
                <a:srgbClr val="F4B71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85767" y="135492"/>
              <a:ext cx="9279376" cy="162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4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ắp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xếp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khoang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ngăn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tủ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lạnh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phù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hợp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A1A8BC9-8646-EFC6-A256-692DF1B8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900"/>
            <a:ext cx="847725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A0C3A-B89C-4FD4-B4C2-46FA5350B022}"/>
              </a:ext>
            </a:extLst>
          </p:cNvPr>
          <p:cNvPicPr/>
          <p:nvPr/>
        </p:nvPicPr>
        <p:blipFill rotWithShape="1">
          <a:blip r:embed="rId5"/>
          <a:srcRect b="12534"/>
          <a:stretch/>
        </p:blipFill>
        <p:spPr>
          <a:xfrm>
            <a:off x="0" y="2105215"/>
            <a:ext cx="10143067" cy="5400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B68B96-049C-4E35-B81D-CA6F6F0DEB0B}"/>
              </a:ext>
            </a:extLst>
          </p:cNvPr>
          <p:cNvPicPr/>
          <p:nvPr/>
        </p:nvPicPr>
        <p:blipFill rotWithShape="1">
          <a:blip r:embed="rId6"/>
          <a:srcRect l="3571" t="-1754" r="14286" b="6140"/>
          <a:stretch/>
        </p:blipFill>
        <p:spPr>
          <a:xfrm>
            <a:off x="10479435" y="2084048"/>
            <a:ext cx="7791632" cy="7615746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5D03782-9F1A-45FE-92C8-1B56CF5B598F}"/>
              </a:ext>
            </a:extLst>
          </p:cNvPr>
          <p:cNvSpPr txBox="1"/>
          <p:nvPr/>
        </p:nvSpPr>
        <p:spPr>
          <a:xfrm>
            <a:off x="4341467" y="7505700"/>
            <a:ext cx="3467099" cy="74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D6AEEF56-24CF-4575-88EA-86820EE5988D}"/>
              </a:ext>
            </a:extLst>
          </p:cNvPr>
          <p:cNvSpPr txBox="1"/>
          <p:nvPr/>
        </p:nvSpPr>
        <p:spPr>
          <a:xfrm>
            <a:off x="14097000" y="9603370"/>
            <a:ext cx="3467099" cy="74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33BB-6D67-6FEF-1DCD-82EBF919F447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12F863-DECF-CD4B-1251-0872E16A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11BCB-EB1F-F1AD-2C7E-C04414F9A929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47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phổ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chức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thấp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6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0E02DF5A-DDE5-4E80-9E59-286F84A80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CFE376-2974-0EEB-BBB5-F928A733E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9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37476" y="-173691"/>
            <a:ext cx="8903825" cy="10634382"/>
          </a:xfrm>
          <a:custGeom>
            <a:avLst/>
            <a:gdLst/>
            <a:ahLst/>
            <a:cxnLst/>
            <a:rect l="l" t="t" r="r" b="b"/>
            <a:pathLst>
              <a:path w="8903825" h="10634382">
                <a:moveTo>
                  <a:pt x="0" y="0"/>
                </a:moveTo>
                <a:lnTo>
                  <a:pt x="8903825" y="0"/>
                </a:lnTo>
                <a:lnTo>
                  <a:pt x="8903825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330"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A8484F-405C-9942-3107-05C223D3B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2933700"/>
            <a:ext cx="5413717" cy="1028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20866-1E15-39BF-1B5B-16BCB5593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790700"/>
            <a:ext cx="117348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5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43447" y="1028700"/>
            <a:ext cx="13495484" cy="7894858"/>
          </a:xfrm>
          <a:custGeom>
            <a:avLst/>
            <a:gdLst/>
            <a:ahLst/>
            <a:cxnLst/>
            <a:rect l="l" t="t" r="r" b="b"/>
            <a:pathLst>
              <a:path w="13495484" h="7894858">
                <a:moveTo>
                  <a:pt x="0" y="0"/>
                </a:moveTo>
                <a:lnTo>
                  <a:pt x="13495483" y="0"/>
                </a:lnTo>
                <a:lnTo>
                  <a:pt x="13495483" y="7894858"/>
                </a:lnTo>
                <a:lnTo>
                  <a:pt x="0" y="7894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18989" y="2524572"/>
            <a:ext cx="12344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sz="9600" b="1" spc="-12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  <a:ea typeface="Asap Bold"/>
                <a:cs typeface="Asap Bold"/>
                <a:sym typeface="Asap Bold"/>
              </a:rPr>
              <a:t>Hoạt</a:t>
            </a:r>
            <a:r>
              <a:rPr lang="en-US" sz="9600" b="1" spc="-127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600" b="1" spc="-12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  <a:ea typeface="Asap Bold"/>
                <a:cs typeface="Asap Bold"/>
                <a:sym typeface="Asap Bold"/>
              </a:rPr>
              <a:t>động</a:t>
            </a:r>
            <a:r>
              <a:rPr lang="en-US" sz="9600" b="1" spc="-127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  <a:ea typeface="Asap Bold"/>
                <a:cs typeface="Asap Bold"/>
                <a:sym typeface="Asap Bold"/>
              </a:rPr>
              <a:t> 2: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  <a:sym typeface="Asap Bold"/>
              </a:rPr>
              <a:t>N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hận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biết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được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cách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sắp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xếp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,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bảo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quản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thực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phẩm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trong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tủ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lạnh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đúng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 </a:t>
            </a:r>
            <a:r>
              <a:rPr lang="en-US" sz="8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cách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sap Bold"/>
              </a:rPr>
              <a:t>.</a:t>
            </a:r>
            <a:endParaRPr kumimoji="0" lang="en-US" sz="8000" b="1" i="0" u="none" strike="noStrike" kern="1200" cap="none" spc="-127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Asap Bold"/>
              <a:ea typeface="Asap Bold"/>
              <a:cs typeface="Asap Bold"/>
              <a:sym typeface="Asap Bold"/>
            </a:endParaRPr>
          </a:p>
        </p:txBody>
      </p:sp>
    </p:spTree>
    <p:extLst>
      <p:ext uri="{BB962C8B-B14F-4D97-AF65-F5344CB8AC3E}">
        <p14:creationId xmlns:p14="http://schemas.microsoft.com/office/powerpoint/2010/main" val="2151238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207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Asap Bold</vt:lpstr>
      <vt:lpstr>Calibri</vt:lpstr>
      <vt:lpstr>Calibri Light</vt:lpstr>
      <vt:lpstr>Cambria</vt:lpstr>
      <vt:lpstr>Times New Roman</vt:lpstr>
      <vt:lpstr>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51</cp:revision>
  <dcterms:created xsi:type="dcterms:W3CDTF">2006-08-16T00:00:00Z</dcterms:created>
  <dcterms:modified xsi:type="dcterms:W3CDTF">2024-12-02T10:07:43Z</dcterms:modified>
  <dc:identifier>DAGGBMTwqNQ</dc:identifier>
</cp:coreProperties>
</file>