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57" r:id="rId3"/>
    <p:sldId id="355" r:id="rId4"/>
    <p:sldId id="338" r:id="rId5"/>
    <p:sldId id="356" r:id="rId6"/>
    <p:sldId id="378" r:id="rId7"/>
    <p:sldId id="379" r:id="rId8"/>
    <p:sldId id="380" r:id="rId9"/>
    <p:sldId id="381" r:id="rId10"/>
    <p:sldId id="382" r:id="rId11"/>
    <p:sldId id="383" r:id="rId12"/>
    <p:sldId id="372" r:id="rId13"/>
    <p:sldId id="384" r:id="rId14"/>
    <p:sldId id="385" r:id="rId15"/>
    <p:sldId id="386" r:id="rId16"/>
    <p:sldId id="387" r:id="rId17"/>
    <p:sldId id="388" r:id="rId18"/>
    <p:sldId id="341" r:id="rId19"/>
    <p:sldId id="368" r:id="rId20"/>
    <p:sldId id="619"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5" d="100"/>
          <a:sy n="65" d="100"/>
        </p:scale>
        <p:origin x="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11/5/2025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11/5/2025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0.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912</Words>
  <Application>Microsoft Office PowerPoint</Application>
  <PresentationFormat>Widescreen</PresentationFormat>
  <Paragraphs>36</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等线</vt:lpstr>
      <vt:lpstr>等线 Light</vt:lpstr>
      <vt:lpstr>字魂59号-创粗黑</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58</cp:revision>
  <dcterms:created xsi:type="dcterms:W3CDTF">2024-07-25T04:00:23Z</dcterms:created>
  <dcterms:modified xsi:type="dcterms:W3CDTF">2025-11-05T04:12:18Z</dcterms:modified>
</cp:coreProperties>
</file>