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38" r:id="rId3"/>
    <p:sldId id="339" r:id="rId4"/>
    <p:sldId id="341" r:id="rId5"/>
    <p:sldId id="358" r:id="rId6"/>
    <p:sldId id="359" r:id="rId7"/>
    <p:sldId id="435" r:id="rId8"/>
    <p:sldId id="436" r:id="rId9"/>
    <p:sldId id="44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2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4EBA-26FA-4330-91F9-29615FBC292E}"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18C37-6A57-4337-97C2-FACA9E8A8CDA}" type="slidenum">
              <a:rPr lang="en-US" smtClean="0"/>
              <a:t>‹#›</a:t>
            </a:fld>
            <a:endParaRPr lang="en-US"/>
          </a:p>
        </p:txBody>
      </p:sp>
    </p:spTree>
    <p:extLst>
      <p:ext uri="{BB962C8B-B14F-4D97-AF65-F5344CB8AC3E}">
        <p14:creationId xmlns:p14="http://schemas.microsoft.com/office/powerpoint/2010/main" val="2129266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i="1" kern="0" dirty="0">
                <a:effectLst/>
                <a:latin typeface="Times New Roman" panose="02020603050405020304" pitchFamily="18" charset="0"/>
                <a:ea typeface="Times New Roman" panose="02020603050405020304" pitchFamily="18" charset="0"/>
              </a:rPr>
              <a:t>Những việc làm tốt như quan tâm, đoàn kết với bạn, giúp đỡ người gặp khó khăn,... sẽ làm cho cuộc sống của chúng ta trở nên tốt hơn. Để những việc làm này ngày càng được nhân rộng, chúng ta cần khích lệ, ủng hộ, bảo vệ và noi theo những người làm việc tốt. Đây cũng chính là một biểu hiện cụ thể của chuẩn mực hành vi “Bảo vệ cái đúng, cái tốt” mà các em sẽ được tìm hiểu trong bài học hôm nay.</a:t>
            </a:r>
            <a:endParaRPr lang="en-US" dirty="0"/>
          </a:p>
        </p:txBody>
      </p:sp>
      <p:sp>
        <p:nvSpPr>
          <p:cNvPr id="4" name="Slide Number Placeholder 3"/>
          <p:cNvSpPr>
            <a:spLocks noGrp="1"/>
          </p:cNvSpPr>
          <p:nvPr>
            <p:ph type="sldNum" sz="quarter" idx="5"/>
          </p:nvPr>
        </p:nvSpPr>
        <p:spPr/>
        <p:txBody>
          <a:bodyPr/>
          <a:lstStyle/>
          <a:p>
            <a:fld id="{E4418C37-6A57-4337-97C2-FACA9E8A8CDA}" type="slidenum">
              <a:rPr lang="en-US" smtClean="0"/>
              <a:t>1</a:t>
            </a:fld>
            <a:endParaRPr lang="en-US"/>
          </a:p>
        </p:txBody>
      </p:sp>
    </p:spTree>
    <p:extLst>
      <p:ext uri="{BB962C8B-B14F-4D97-AF65-F5344CB8AC3E}">
        <p14:creationId xmlns:p14="http://schemas.microsoft.com/office/powerpoint/2010/main" val="1873776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12465DF5-3113-4688-830F-CDED7523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Tree>
    <p:extLst>
      <p:ext uri="{BB962C8B-B14F-4D97-AF65-F5344CB8AC3E}">
        <p14:creationId xmlns:p14="http://schemas.microsoft.com/office/powerpoint/2010/main" val="1010182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1A8A74-021B-4229-A153-B649B0913CE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2458212-FCC6-49EE-A126-B8F8743DBCF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1E334A2-151B-4DE9-A75A-ED338695ED5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5" name="页脚占位符 4">
            <a:extLst>
              <a:ext uri="{FF2B5EF4-FFF2-40B4-BE49-F238E27FC236}">
                <a16:creationId xmlns:a16="http://schemas.microsoft.com/office/drawing/2014/main" id="{B5DCAD16-ED91-4109-84AC-78F0C65FF8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183C38EA-0105-481E-8CB4-FE7EE26475E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030088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5B7B9F-DB27-4C83-B578-6A2A67043C77}"/>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BC52642-F7C1-470D-92D3-431164858BFE}"/>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79C4FB6-B2CA-490C-90E1-5081A62A6A5C}"/>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5" name="页脚占位符 4">
            <a:extLst>
              <a:ext uri="{FF2B5EF4-FFF2-40B4-BE49-F238E27FC236}">
                <a16:creationId xmlns:a16="http://schemas.microsoft.com/office/drawing/2014/main" id="{67F71ED3-3BF4-4E88-8863-31F11F6B75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806FE0F-9DD3-47B7-80B9-66026B0DF579}"/>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776070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F59B8D-2E76-41FC-BC9A-9311E43E19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667001" y="-2667001"/>
            <a:ext cx="6858000" cy="12192002"/>
          </a:xfrm>
          <a:prstGeom prst="rect">
            <a:avLst/>
          </a:prstGeom>
        </p:spPr>
      </p:pic>
      <p:sp>
        <p:nvSpPr>
          <p:cNvPr id="7" name="矩形: 圆角 6">
            <a:extLst>
              <a:ext uri="{FF2B5EF4-FFF2-40B4-BE49-F238E27FC236}">
                <a16:creationId xmlns:a16="http://schemas.microsoft.com/office/drawing/2014/main" id="{FC8A23B2-6893-45E5-8C3C-52D518212B4E}"/>
              </a:ext>
            </a:extLst>
          </p:cNvPr>
          <p:cNvSpPr/>
          <p:nvPr userDrawn="1"/>
        </p:nvSpPr>
        <p:spPr>
          <a:xfrm>
            <a:off x="219075" y="200025"/>
            <a:ext cx="11753850" cy="6457950"/>
          </a:xfrm>
          <a:prstGeom prst="roundRect">
            <a:avLst>
              <a:gd name="adj" fmla="val 3098"/>
            </a:avLst>
          </a:prstGeom>
          <a:solidFill>
            <a:srgbClr val="FFFC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9911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53BF5E-A465-41F6-9480-EA94242A95D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E69FBEB-9771-428E-8AFA-73CD3A4F240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66D2476-05AF-4D91-85C7-F35A1B86B9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5" name="页脚占位符 4">
            <a:extLst>
              <a:ext uri="{FF2B5EF4-FFF2-40B4-BE49-F238E27FC236}">
                <a16:creationId xmlns:a16="http://schemas.microsoft.com/office/drawing/2014/main" id="{8FBD3A81-6763-4FC8-9AD6-812BDEC983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D0C8CC-779B-4D18-9BA6-CEAE2569C14C}"/>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410491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E0D862-6A0B-481D-B717-8D9400B98A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1C84FC-A8AD-4A6A-9B83-0DDE9477CD2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105C18F-B328-4139-8E00-EF74A2DF30C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3EC34E8-F2D5-4298-96ED-3B51AE51F713}"/>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6" name="页脚占位符 5">
            <a:extLst>
              <a:ext uri="{FF2B5EF4-FFF2-40B4-BE49-F238E27FC236}">
                <a16:creationId xmlns:a16="http://schemas.microsoft.com/office/drawing/2014/main" id="{804AF534-9271-40EC-ABFC-6ECDD9D5E61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AB22CA0-5A7C-4FD5-A979-4DE80BC8B89A}"/>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2277570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142E0C-1BF6-4006-8A7D-0BB73A51AFB1}"/>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250A6AE-C285-4F64-BFBD-67D1806F776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04B1A7E8-7FFA-4B29-BE50-8925BE41229C}"/>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8E2253-52DC-41F9-9748-31799E25F5B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A9EA6C18-804B-492C-A826-B7F7C90BAF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925837A8-5454-4BA6-A97D-5A9ACAE1322D}"/>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8" name="页脚占位符 7">
            <a:extLst>
              <a:ext uri="{FF2B5EF4-FFF2-40B4-BE49-F238E27FC236}">
                <a16:creationId xmlns:a16="http://schemas.microsoft.com/office/drawing/2014/main" id="{1826ABDF-3796-426B-B75F-0912CA5396A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52C5F35-153E-44FD-A14A-8C714A198832}"/>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3579919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7A83C-3244-452F-88FF-64D4600C562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29C7225-0E09-4829-9D44-48F010AF8C61}"/>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4" name="页脚占位符 3">
            <a:extLst>
              <a:ext uri="{FF2B5EF4-FFF2-40B4-BE49-F238E27FC236}">
                <a16:creationId xmlns:a16="http://schemas.microsoft.com/office/drawing/2014/main" id="{D6254E1F-B1D4-4EEC-A105-CFFC9E088C9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3191C4C-15E5-4480-8086-B3CAE02B09E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217937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D2C5A70-1A92-49F0-9CD0-5B0258C0D58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3" name="页脚占位符 2">
            <a:extLst>
              <a:ext uri="{FF2B5EF4-FFF2-40B4-BE49-F238E27FC236}">
                <a16:creationId xmlns:a16="http://schemas.microsoft.com/office/drawing/2014/main" id="{7DDF09B2-6451-4290-9497-3A2A151EF4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807C7F8F-705D-4748-886B-409935C5B7E6}"/>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118228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2B44F-809F-4F0B-83A9-77DD40F3C17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FC4DA64-D1C8-4453-A5A8-C58376A1B2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155DB26-B814-4E1E-8E76-EE9CFEEE3E8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C759BD1-FAB5-4141-8C0B-F4C42013E016}"/>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6" name="页脚占位符 5">
            <a:extLst>
              <a:ext uri="{FF2B5EF4-FFF2-40B4-BE49-F238E27FC236}">
                <a16:creationId xmlns:a16="http://schemas.microsoft.com/office/drawing/2014/main" id="{E9284AC4-6259-41B5-AD3F-1D8CA9CD47E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DF8D830-2FF3-4C1D-90D3-FEDF094854F4}"/>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172363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886BBA-8A98-4FF4-BE6F-D3B6499500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B90D06F-E71C-46AC-9BD0-DFB77DE8C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F7D3841-1DC6-41F1-B30A-6B8F198BFAD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C954574-96AE-43E8-A568-9F8A93026132}"/>
              </a:ext>
            </a:extLst>
          </p:cNvPr>
          <p:cNvSpPr>
            <a:spLocks noGrp="1"/>
          </p:cNvSpPr>
          <p:nvPr>
            <p:ph type="dt" sz="half" idx="10"/>
          </p:nvPr>
        </p:nvSpPr>
        <p:spPr>
          <a:xfrm>
            <a:off x="838200" y="6356350"/>
            <a:ext cx="2743200" cy="365125"/>
          </a:xfrm>
          <a:prstGeom prst="rect">
            <a:avLst/>
          </a:prstGeom>
        </p:spPr>
        <p:txBody>
          <a:bodyPr/>
          <a:lstStyle/>
          <a:p>
            <a:fld id="{35DFA314-A780-435D-8A0B-9F9FDA20AA32}" type="datetimeFigureOut">
              <a:rPr lang="zh-CN" altLang="en-US" smtClean="0"/>
              <a:t>2025/11/27</a:t>
            </a:fld>
            <a:endParaRPr lang="zh-CN" altLang="en-US"/>
          </a:p>
        </p:txBody>
      </p:sp>
      <p:sp>
        <p:nvSpPr>
          <p:cNvPr id="6" name="页脚占位符 5">
            <a:extLst>
              <a:ext uri="{FF2B5EF4-FFF2-40B4-BE49-F238E27FC236}">
                <a16:creationId xmlns:a16="http://schemas.microsoft.com/office/drawing/2014/main" id="{5D1351A1-3BDC-4852-BC93-3627251BEE7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3C37DC-8F1D-4BA2-9A9D-B93FB801A613}"/>
              </a:ext>
            </a:extLst>
          </p:cNvPr>
          <p:cNvSpPr>
            <a:spLocks noGrp="1"/>
          </p:cNvSpPr>
          <p:nvPr>
            <p:ph type="sldNum" sz="quarter" idx="12"/>
          </p:nvPr>
        </p:nvSpPr>
        <p:spPr>
          <a:xfrm>
            <a:off x="8610600" y="6356350"/>
            <a:ext cx="2743200" cy="365125"/>
          </a:xfrm>
          <a:prstGeom prst="rect">
            <a:avLst/>
          </a:prstGeom>
        </p:spPr>
        <p:txBody>
          <a:bodyPr/>
          <a:lstStyle/>
          <a:p>
            <a:fld id="{DE720E73-09D8-4679-BE49-AA77468E75C6}" type="slidenum">
              <a:rPr lang="zh-CN" altLang="en-US" smtClean="0"/>
              <a:t>‹#›</a:t>
            </a:fld>
            <a:endParaRPr lang="zh-CN" altLang="en-US"/>
          </a:p>
        </p:txBody>
      </p:sp>
    </p:spTree>
    <p:extLst>
      <p:ext uri="{BB962C8B-B14F-4D97-AF65-F5344CB8AC3E}">
        <p14:creationId xmlns:p14="http://schemas.microsoft.com/office/powerpoint/2010/main" val="2842264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3320FF5E-0673-3E18-BD52-B6A3F2050D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32495" y="76200"/>
            <a:ext cx="1793348" cy="1793348"/>
          </a:xfrm>
          <a:prstGeom prst="rect">
            <a:avLst/>
          </a:prstGeom>
        </p:spPr>
      </p:pic>
    </p:spTree>
    <p:extLst>
      <p:ext uri="{BB962C8B-B14F-4D97-AF65-F5344CB8AC3E}">
        <p14:creationId xmlns:p14="http://schemas.microsoft.com/office/powerpoint/2010/main" val="15187606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4.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B6DFC09-2133-4ECC-BF52-1ABF0D846472}"/>
              </a:ext>
            </a:extLst>
          </p:cNvPr>
          <p:cNvPicPr>
            <a:picLocks noChangeAspect="1"/>
          </p:cNvPicPr>
          <p:nvPr/>
        </p:nvPicPr>
        <p:blipFill>
          <a:blip r:embed="rId3"/>
          <a:stretch>
            <a:fillRect/>
          </a:stretch>
        </p:blipFill>
        <p:spPr>
          <a:xfrm>
            <a:off x="-1258785" y="-225629"/>
            <a:ext cx="14241825" cy="7624966"/>
          </a:xfrm>
          <a:prstGeom prst="rect">
            <a:avLst/>
          </a:prstGeom>
        </p:spPr>
      </p:pic>
      <p:pic>
        <p:nvPicPr>
          <p:cNvPr id="10" name="图片 14">
            <a:extLst>
              <a:ext uri="{FF2B5EF4-FFF2-40B4-BE49-F238E27FC236}">
                <a16:creationId xmlns:a16="http://schemas.microsoft.com/office/drawing/2014/main" id="{74C30E6F-14CB-6D8D-3A9B-A1CD1A6A12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6905" t="1550" r="2619" b="60033"/>
          <a:stretch/>
        </p:blipFill>
        <p:spPr>
          <a:xfrm>
            <a:off x="9916131" y="216631"/>
            <a:ext cx="2307771" cy="2061836"/>
          </a:xfrm>
          <a:prstGeom prst="rect">
            <a:avLst/>
          </a:prstGeom>
        </p:spPr>
      </p:pic>
      <p:pic>
        <p:nvPicPr>
          <p:cNvPr id="12" name="图片 17">
            <a:extLst>
              <a:ext uri="{FF2B5EF4-FFF2-40B4-BE49-F238E27FC236}">
                <a16:creationId xmlns:a16="http://schemas.microsoft.com/office/drawing/2014/main" id="{8F315896-6503-1447-4D96-0A7264F96F2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86166"/>
          <a:stretch/>
        </p:blipFill>
        <p:spPr>
          <a:xfrm>
            <a:off x="92359" y="1273384"/>
            <a:ext cx="1690438" cy="4467799"/>
          </a:xfrm>
          <a:prstGeom prst="rect">
            <a:avLst/>
          </a:prstGeom>
        </p:spPr>
      </p:pic>
      <p:pic>
        <p:nvPicPr>
          <p:cNvPr id="13" name="图片 18">
            <a:extLst>
              <a:ext uri="{FF2B5EF4-FFF2-40B4-BE49-F238E27FC236}">
                <a16:creationId xmlns:a16="http://schemas.microsoft.com/office/drawing/2014/main" id="{73AFAF30-C8B9-F9A6-A78C-F09456EC45B7}"/>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88835" t="77318" r="2019" b="3190"/>
          <a:stretch/>
        </p:blipFill>
        <p:spPr>
          <a:xfrm>
            <a:off x="9139617" y="3817605"/>
            <a:ext cx="1553029" cy="1210152"/>
          </a:xfrm>
          <a:prstGeom prst="rect">
            <a:avLst/>
          </a:prstGeom>
        </p:spPr>
      </p:pic>
      <p:pic>
        <p:nvPicPr>
          <p:cNvPr id="18" name="Picture 17" descr="A picture containing several&#10;&#10;Description automatically generated">
            <a:extLst>
              <a:ext uri="{FF2B5EF4-FFF2-40B4-BE49-F238E27FC236}">
                <a16:creationId xmlns:a16="http://schemas.microsoft.com/office/drawing/2014/main" id="{12CC074A-B85A-D87F-78FC-155432545178}"/>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7441669" y="5619611"/>
            <a:ext cx="729238" cy="921017"/>
          </a:xfrm>
          <a:prstGeom prst="rect">
            <a:avLst/>
          </a:prstGeom>
        </p:spPr>
      </p:pic>
      <p:pic>
        <p:nvPicPr>
          <p:cNvPr id="26" name="Picture 25" descr="A picture containing several&#10;&#10;Description automatically generated">
            <a:extLst>
              <a:ext uri="{FF2B5EF4-FFF2-40B4-BE49-F238E27FC236}">
                <a16:creationId xmlns:a16="http://schemas.microsoft.com/office/drawing/2014/main" id="{3B6D7212-3200-4DFF-780B-2BC17114B9D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4906684" y="6093047"/>
            <a:ext cx="729238" cy="921017"/>
          </a:xfrm>
          <a:prstGeom prst="rect">
            <a:avLst/>
          </a:prstGeom>
        </p:spPr>
      </p:pic>
      <p:pic>
        <p:nvPicPr>
          <p:cNvPr id="27" name="Picture 26" descr="A picture containing several&#10;&#10;Description automatically generated">
            <a:extLst>
              <a:ext uri="{FF2B5EF4-FFF2-40B4-BE49-F238E27FC236}">
                <a16:creationId xmlns:a16="http://schemas.microsoft.com/office/drawing/2014/main" id="{5F2C3648-1070-1488-90F9-84277AC847A8}"/>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3383472" y="5992461"/>
            <a:ext cx="729238" cy="921017"/>
          </a:xfrm>
          <a:prstGeom prst="rect">
            <a:avLst/>
          </a:prstGeom>
        </p:spPr>
      </p:pic>
      <p:pic>
        <p:nvPicPr>
          <p:cNvPr id="30" name="Picture 29" descr="A picture containing several&#10;&#10;Description automatically generated">
            <a:extLst>
              <a:ext uri="{FF2B5EF4-FFF2-40B4-BE49-F238E27FC236}">
                <a16:creationId xmlns:a16="http://schemas.microsoft.com/office/drawing/2014/main" id="{5B7D8056-AC3B-5149-48DA-FFF25B9F7792}"/>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6415825" y="6043031"/>
            <a:ext cx="729238" cy="921017"/>
          </a:xfrm>
          <a:prstGeom prst="rect">
            <a:avLst/>
          </a:prstGeom>
        </p:spPr>
      </p:pic>
      <p:pic>
        <p:nvPicPr>
          <p:cNvPr id="33" name="Picture 32" descr="A picture containing several&#10;&#10;Description automatically generated">
            <a:extLst>
              <a:ext uri="{FF2B5EF4-FFF2-40B4-BE49-F238E27FC236}">
                <a16:creationId xmlns:a16="http://schemas.microsoft.com/office/drawing/2014/main" id="{255768C3-DD56-A823-9F2A-9D9E232F9F2D}"/>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2415029" y="13143214"/>
            <a:ext cx="1556778" cy="1966187"/>
          </a:xfrm>
          <a:prstGeom prst="rect">
            <a:avLst/>
          </a:prstGeom>
        </p:spPr>
      </p:pic>
      <p:pic>
        <p:nvPicPr>
          <p:cNvPr id="34" name="Picture 33" descr="A picture containing several&#10;&#10;Description automatically generated">
            <a:extLst>
              <a:ext uri="{FF2B5EF4-FFF2-40B4-BE49-F238E27FC236}">
                <a16:creationId xmlns:a16="http://schemas.microsoft.com/office/drawing/2014/main" id="{84364919-29C1-AD6C-6538-A22B57BE6725}"/>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4106198" y="5082976"/>
            <a:ext cx="729238" cy="921017"/>
          </a:xfrm>
          <a:prstGeom prst="rect">
            <a:avLst/>
          </a:prstGeom>
        </p:spPr>
      </p:pic>
      <p:pic>
        <p:nvPicPr>
          <p:cNvPr id="35" name="Picture 34" descr="A picture containing several&#10;&#10;Description automatically generated">
            <a:extLst>
              <a:ext uri="{FF2B5EF4-FFF2-40B4-BE49-F238E27FC236}">
                <a16:creationId xmlns:a16="http://schemas.microsoft.com/office/drawing/2014/main" id="{4EF3C99E-5843-5D25-429E-8B9A7B11DE2E}"/>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ackgroundRemoval t="41495" b="63232" l="62281" r="76860">
                        <a14:foregroundMark x1="62281" y1="49697" x2="65157" y2="49778"/>
                        <a14:foregroundMark x1="69025" y1="47030" x2="69190" y2="48687"/>
                        <a14:foregroundMark x1="69190" y1="48687" x2="69719" y2="49939"/>
                        <a14:foregroundMark x1="68727" y1="53131" x2="68231" y2="55434"/>
                      </a14:backgroundRemoval>
                    </a14:imgEffect>
                  </a14:imgLayer>
                </a14:imgProps>
              </a:ext>
              <a:ext uri="{28A0092B-C50C-407E-A947-70E740481C1C}">
                <a14:useLocalDpi xmlns:a14="http://schemas.microsoft.com/office/drawing/2010/main" val="0"/>
              </a:ext>
            </a:extLst>
          </a:blip>
          <a:srcRect l="61039" t="38818" r="21379" b="34042"/>
          <a:stretch/>
        </p:blipFill>
        <p:spPr>
          <a:xfrm>
            <a:off x="8230022" y="6023245"/>
            <a:ext cx="729238" cy="921017"/>
          </a:xfrm>
          <a:prstGeom prst="rect">
            <a:avLst/>
          </a:prstGeom>
        </p:spPr>
      </p:pic>
      <p:pic>
        <p:nvPicPr>
          <p:cNvPr id="23" name="Picture 22">
            <a:extLst>
              <a:ext uri="{FF2B5EF4-FFF2-40B4-BE49-F238E27FC236}">
                <a16:creationId xmlns:a16="http://schemas.microsoft.com/office/drawing/2014/main" id="{EA903246-CB00-6EFA-8929-BB5770DFC501}"/>
              </a:ext>
            </a:extLst>
          </p:cNvPr>
          <p:cNvPicPr>
            <a:picLocks noChangeAspect="1"/>
          </p:cNvPicPr>
          <p:nvPr/>
        </p:nvPicPr>
        <p:blipFill>
          <a:blip r:embed="rId10"/>
          <a:stretch>
            <a:fillRect/>
          </a:stretch>
        </p:blipFill>
        <p:spPr>
          <a:xfrm>
            <a:off x="3330271" y="0"/>
            <a:ext cx="4554107" cy="2353260"/>
          </a:xfrm>
          <a:prstGeom prst="rect">
            <a:avLst/>
          </a:prstGeom>
        </p:spPr>
      </p:pic>
      <p:pic>
        <p:nvPicPr>
          <p:cNvPr id="5" name="Picture 4">
            <a:extLst>
              <a:ext uri="{FF2B5EF4-FFF2-40B4-BE49-F238E27FC236}">
                <a16:creationId xmlns:a16="http://schemas.microsoft.com/office/drawing/2014/main" id="{44A973EE-D457-FC33-C5EB-8B2890D14C53}"/>
              </a:ext>
            </a:extLst>
          </p:cNvPr>
          <p:cNvPicPr>
            <a:picLocks noChangeAspect="1"/>
          </p:cNvPicPr>
          <p:nvPr/>
        </p:nvPicPr>
        <p:blipFill>
          <a:blip r:embed="rId11"/>
          <a:stretch>
            <a:fillRect/>
          </a:stretch>
        </p:blipFill>
        <p:spPr>
          <a:xfrm>
            <a:off x="1055689" y="1604698"/>
            <a:ext cx="9077731" cy="2822693"/>
          </a:xfrm>
          <a:prstGeom prst="rect">
            <a:avLst/>
          </a:prstGeom>
        </p:spPr>
      </p:pic>
      <p:pic>
        <p:nvPicPr>
          <p:cNvPr id="16" name="Picture 15">
            <a:extLst>
              <a:ext uri="{FF2B5EF4-FFF2-40B4-BE49-F238E27FC236}">
                <a16:creationId xmlns:a16="http://schemas.microsoft.com/office/drawing/2014/main" id="{0D553D6B-2EA0-9CA6-85B8-B25B2E1275CB}"/>
              </a:ext>
            </a:extLst>
          </p:cNvPr>
          <p:cNvPicPr>
            <a:picLocks noChangeAspect="1"/>
          </p:cNvPicPr>
          <p:nvPr/>
        </p:nvPicPr>
        <p:blipFill>
          <a:blip r:embed="rId12"/>
          <a:stretch>
            <a:fillRect/>
          </a:stretch>
        </p:blipFill>
        <p:spPr>
          <a:xfrm>
            <a:off x="397724" y="530942"/>
            <a:ext cx="2224405" cy="1518456"/>
          </a:xfrm>
          <a:prstGeom prst="rect">
            <a:avLst/>
          </a:prstGeom>
        </p:spPr>
      </p:pic>
      <p:sp>
        <p:nvSpPr>
          <p:cNvPr id="3" name="Rectangle 2"/>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1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900" decel="100000" fill="hold"/>
                                        <p:tgtEl>
                                          <p:spTgt spid="1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C36591-4D82-DED7-A647-2CB0E68E6629}"/>
              </a:ext>
            </a:extLst>
          </p:cNvPr>
          <p:cNvGrpSpPr/>
          <p:nvPr/>
        </p:nvGrpSpPr>
        <p:grpSpPr>
          <a:xfrm>
            <a:off x="1241534" y="1709614"/>
            <a:ext cx="9895277" cy="1886480"/>
            <a:chOff x="1511500" y="979714"/>
            <a:chExt cx="9895277" cy="3882198"/>
          </a:xfrm>
          <a:solidFill>
            <a:schemeClr val="accent6">
              <a:lumMod val="20000"/>
              <a:lumOff val="80000"/>
            </a:schemeClr>
          </a:solidFill>
        </p:grpSpPr>
        <p:sp>
          <p:nvSpPr>
            <p:cNvPr id="4" name="Rounded Rectangle 1">
              <a:extLst>
                <a:ext uri="{FF2B5EF4-FFF2-40B4-BE49-F238E27FC236}">
                  <a16:creationId xmlns:a16="http://schemas.microsoft.com/office/drawing/2014/main" id="{3E3388CB-B826-322B-3834-75FCD62FBB3F}"/>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6F62DA4B-C45D-2264-4A6B-8E263F12354A}"/>
                </a:ext>
              </a:extLst>
            </p:cNvPr>
            <p:cNvSpPr txBox="1"/>
            <p:nvPr/>
          </p:nvSpPr>
          <p:spPr>
            <a:xfrm>
              <a:off x="1600927" y="1287715"/>
              <a:ext cx="9805850" cy="354690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nl-NL" sz="4800" b="1" kern="0" dirty="0">
                  <a:effectLst/>
                  <a:latin typeface="Cambria" panose="02040503050406030204" pitchFamily="18" charset="0"/>
                  <a:ea typeface="Cambria" panose="02040503050406030204" pitchFamily="18" charset="0"/>
                </a:rPr>
                <a:t>Hoạt động 1: Nhận biết được </a:t>
              </a:r>
            </a:p>
            <a:p>
              <a:pPr marL="0" marR="0" lvl="0" indent="0" algn="ctr" defTabSz="914400" rtl="0" eaLnBrk="1" fontAlgn="auto" latinLnBrk="0" hangingPunct="1">
                <a:lnSpc>
                  <a:spcPct val="100000"/>
                </a:lnSpc>
                <a:spcBef>
                  <a:spcPts val="600"/>
                </a:spcBef>
                <a:spcAft>
                  <a:spcPts val="600"/>
                </a:spcAft>
                <a:buClrTx/>
                <a:buSzTx/>
                <a:buFontTx/>
                <a:buNone/>
                <a:tabLst/>
                <a:defRPr/>
              </a:pPr>
              <a:r>
                <a:rPr lang="nl-NL" sz="4800" b="1" kern="0" dirty="0">
                  <a:effectLst/>
                  <a:latin typeface="Cambria" panose="02040503050406030204" pitchFamily="18" charset="0"/>
                  <a:ea typeface="Cambria" panose="02040503050406030204" pitchFamily="18" charset="0"/>
                </a:rPr>
                <a:t>cái đúng, cái tốt cần bảo vệ </a:t>
              </a:r>
              <a:endPar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6" name="Rectangle 5"/>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698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5 h 958990"/>
                <a:gd name="connsiteX1" fmla="*/ 159835 w 5640810"/>
                <a:gd name="connsiteY1" fmla="*/ 0 h 958990"/>
                <a:gd name="connsiteX2" fmla="*/ 5480975 w 5640810"/>
                <a:gd name="connsiteY2" fmla="*/ 0 h 958990"/>
                <a:gd name="connsiteX3" fmla="*/ 5640810 w 5640810"/>
                <a:gd name="connsiteY3" fmla="*/ 159835 h 958990"/>
                <a:gd name="connsiteX4" fmla="*/ 5640810 w 5640810"/>
                <a:gd name="connsiteY4" fmla="*/ 799155 h 958990"/>
                <a:gd name="connsiteX5" fmla="*/ 5480975 w 5640810"/>
                <a:gd name="connsiteY5" fmla="*/ 958990 h 958990"/>
                <a:gd name="connsiteX6" fmla="*/ 159835 w 5640810"/>
                <a:gd name="connsiteY6" fmla="*/ 958990 h 958990"/>
                <a:gd name="connsiteX7" fmla="*/ 0 w 5640810"/>
                <a:gd name="connsiteY7" fmla="*/ 799155 h 958990"/>
                <a:gd name="connsiteX8" fmla="*/ 0 w 5640810"/>
                <a:gd name="connsiteY8" fmla="*/ 159835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5"/>
                  </a:moveTo>
                  <a:cubicBezTo>
                    <a:pt x="-6733" y="75684"/>
                    <a:pt x="82791" y="3204"/>
                    <a:pt x="159835" y="0"/>
                  </a:cubicBezTo>
                  <a:cubicBezTo>
                    <a:pt x="2474593" y="135331"/>
                    <a:pt x="4274231" y="4454"/>
                    <a:pt x="5480975" y="0"/>
                  </a:cubicBezTo>
                  <a:cubicBezTo>
                    <a:pt x="5578440" y="417"/>
                    <a:pt x="5653328" y="66740"/>
                    <a:pt x="5640810" y="159835"/>
                  </a:cubicBezTo>
                  <a:cubicBezTo>
                    <a:pt x="5620757" y="228879"/>
                    <a:pt x="5593631" y="517758"/>
                    <a:pt x="5640810" y="799155"/>
                  </a:cubicBezTo>
                  <a:cubicBezTo>
                    <a:pt x="5648120" y="885542"/>
                    <a:pt x="5565279" y="972208"/>
                    <a:pt x="5480975" y="958990"/>
                  </a:cubicBezTo>
                  <a:cubicBezTo>
                    <a:pt x="3894739" y="797382"/>
                    <a:pt x="2678199" y="1042685"/>
                    <a:pt x="159835" y="958990"/>
                  </a:cubicBezTo>
                  <a:cubicBezTo>
                    <a:pt x="67713" y="961107"/>
                    <a:pt x="9451" y="901902"/>
                    <a:pt x="0" y="799155"/>
                  </a:cubicBezTo>
                  <a:cubicBezTo>
                    <a:pt x="-677" y="585707"/>
                    <a:pt x="48413" y="238419"/>
                    <a:pt x="0" y="159835"/>
                  </a:cubicBezTo>
                  <a:close/>
                </a:path>
                <a:path w="5640810" h="958990" stroke="0" extrusionOk="0">
                  <a:moveTo>
                    <a:pt x="0" y="159835"/>
                  </a:moveTo>
                  <a:cubicBezTo>
                    <a:pt x="8954" y="56779"/>
                    <a:pt x="84526" y="270"/>
                    <a:pt x="159835" y="0"/>
                  </a:cubicBezTo>
                  <a:cubicBezTo>
                    <a:pt x="1384994" y="140082"/>
                    <a:pt x="4719481" y="49945"/>
                    <a:pt x="5480975" y="0"/>
                  </a:cubicBezTo>
                  <a:cubicBezTo>
                    <a:pt x="5567690" y="12323"/>
                    <a:pt x="5638462" y="66691"/>
                    <a:pt x="5640810" y="159835"/>
                  </a:cubicBezTo>
                  <a:cubicBezTo>
                    <a:pt x="5657817" y="252795"/>
                    <a:pt x="5601852" y="570941"/>
                    <a:pt x="5640810" y="799155"/>
                  </a:cubicBezTo>
                  <a:cubicBezTo>
                    <a:pt x="5635725" y="889956"/>
                    <a:pt x="5572713" y="967700"/>
                    <a:pt x="5480975" y="958990"/>
                  </a:cubicBezTo>
                  <a:cubicBezTo>
                    <a:pt x="3992730" y="1015999"/>
                    <a:pt x="1429441" y="805703"/>
                    <a:pt x="159835" y="958990"/>
                  </a:cubicBezTo>
                  <a:cubicBezTo>
                    <a:pt x="67188" y="950072"/>
                    <a:pt x="1516" y="884586"/>
                    <a:pt x="0" y="799155"/>
                  </a:cubicBezTo>
                  <a:cubicBezTo>
                    <a:pt x="38014" y="699188"/>
                    <a:pt x="-21206" y="333750"/>
                    <a:pt x="0" y="159835"/>
                  </a:cubicBezTo>
                  <a:close/>
                </a:path>
              </a:pathLst>
            </a:custGeom>
            <a:ln w="38100">
              <a:solidFill>
                <a:srgbClr val="FF3300"/>
              </a:solidFill>
              <a:extLst>
                <a:ext uri="{C807C97D-BFC1-408E-A445-0C87EB9F89A2}">
                  <ask:lineSketchStyleProps xmlns:ask="http://schemas.microsoft.com/office/drawing/2018/sketchyshapes" xmln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defTabSz="685800"/>
              <a:r>
                <a:rPr lang="en-US" sz="3600" b="1" dirty="0">
                  <a:solidFill>
                    <a:prstClr val="black"/>
                  </a:solidFill>
                  <a:latin typeface="Cambria" panose="02040503050406030204" pitchFamily="18" charset="0"/>
                  <a:ea typeface="Cambria" panose="02040503050406030204" pitchFamily="18" charset="0"/>
                </a:rPr>
                <a:t>Quan </a:t>
              </a:r>
              <a:r>
                <a:rPr lang="en-US" sz="3600" b="1" dirty="0" err="1">
                  <a:solidFill>
                    <a:prstClr val="black"/>
                  </a:solidFill>
                  <a:latin typeface="Cambria" panose="02040503050406030204" pitchFamily="18" charset="0"/>
                  <a:ea typeface="Cambria" panose="02040503050406030204" pitchFamily="18" charset="0"/>
                </a:rPr>
                <a:t>sát</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tranh</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và</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thực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hiện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yêu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cầu</a:t>
              </a:r>
              <a:endParaRPr lang="en-US" sz="3600" b="1" dirty="0">
                <a:solidFill>
                  <a:prstClr val="black"/>
                </a:solidFill>
                <a:latin typeface="Cambria" panose="02040503050406030204" pitchFamily="18" charset="0"/>
                <a:ea typeface="Cambria" panose="02040503050406030204" pitchFamily="18" charset="0"/>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9" name="Picture 8">
            <a:extLst>
              <a:ext uri="{FF2B5EF4-FFF2-40B4-BE49-F238E27FC236}">
                <a16:creationId xmlns:a16="http://schemas.microsoft.com/office/drawing/2014/main" id="{D8B682DE-530C-D30B-36E6-D88A38E91BB5}"/>
              </a:ext>
            </a:extLst>
          </p:cNvPr>
          <p:cNvPicPr>
            <a:picLocks noChangeAspect="1"/>
          </p:cNvPicPr>
          <p:nvPr/>
        </p:nvPicPr>
        <p:blipFill>
          <a:blip r:embed="rId3"/>
          <a:stretch>
            <a:fillRect/>
          </a:stretch>
        </p:blipFill>
        <p:spPr>
          <a:xfrm>
            <a:off x="295275" y="1089342"/>
            <a:ext cx="6755765" cy="2941541"/>
          </a:xfrm>
          <a:prstGeom prst="rect">
            <a:avLst/>
          </a:prstGeom>
        </p:spPr>
      </p:pic>
      <p:pic>
        <p:nvPicPr>
          <p:cNvPr id="13" name="Picture 12">
            <a:extLst>
              <a:ext uri="{FF2B5EF4-FFF2-40B4-BE49-F238E27FC236}">
                <a16:creationId xmlns:a16="http://schemas.microsoft.com/office/drawing/2014/main" id="{139B62AB-B623-AFAE-06DF-FC292CFBA433}"/>
              </a:ext>
            </a:extLst>
          </p:cNvPr>
          <p:cNvPicPr>
            <a:picLocks noChangeAspect="1"/>
          </p:cNvPicPr>
          <p:nvPr/>
        </p:nvPicPr>
        <p:blipFill>
          <a:blip r:embed="rId4"/>
          <a:stretch>
            <a:fillRect/>
          </a:stretch>
        </p:blipFill>
        <p:spPr>
          <a:xfrm>
            <a:off x="5140960" y="3548508"/>
            <a:ext cx="6510020" cy="3136772"/>
          </a:xfrm>
          <a:prstGeom prst="rect">
            <a:avLst/>
          </a:prstGeom>
        </p:spPr>
      </p:pic>
      <p:sp>
        <p:nvSpPr>
          <p:cNvPr id="7" name="Rectangle 6"/>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521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par>
                                <p:cTn id="15" presetID="16" presetClass="entr" presetSubtype="21"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0" y="1828800"/>
            <a:ext cx="10002445" cy="4759549"/>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01698" y="1795051"/>
              <a:ext cx="5814512" cy="31533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 việc làm trên là những cái đúng, cái tốt cần bảo vệ vì đó là những việc làm phù hợp với chuẩn mực đạo  đức xã hội và quy định của pháp luật</a:t>
              </a:r>
              <a:endParaRPr kumimoji="0" lang="en-GB" sz="5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0117" t="73491" r="-2725"/>
          <a:stretch/>
        </p:blipFill>
        <p:spPr>
          <a:xfrm>
            <a:off x="8870122" y="269651"/>
            <a:ext cx="2913733" cy="2247391"/>
          </a:xfrm>
          <a:prstGeom prst="rect">
            <a:avLst/>
          </a:prstGeom>
        </p:spPr>
      </p:pic>
      <p:pic>
        <p:nvPicPr>
          <p:cNvPr id="11" name="Picture 10">
            <a:extLst>
              <a:ext uri="{FF2B5EF4-FFF2-40B4-BE49-F238E27FC236}">
                <a16:creationId xmlns:a16="http://schemas.microsoft.com/office/drawing/2014/main" id="{D972E44D-920B-3B04-97B9-C81280A19639}"/>
              </a:ext>
            </a:extLst>
          </p:cNvPr>
          <p:cNvPicPr>
            <a:picLocks noChangeAspect="1"/>
          </p:cNvPicPr>
          <p:nvPr/>
        </p:nvPicPr>
        <p:blipFill>
          <a:blip r:embed="rId4"/>
          <a:stretch>
            <a:fillRect/>
          </a:stretch>
        </p:blipFill>
        <p:spPr>
          <a:xfrm>
            <a:off x="143988" y="-214570"/>
            <a:ext cx="4245392" cy="2499360"/>
          </a:xfrm>
          <a:prstGeom prst="rect">
            <a:avLst/>
          </a:prstGeom>
        </p:spPr>
      </p:pic>
      <p:sp>
        <p:nvSpPr>
          <p:cNvPr id="9" name="Rectangle 8"/>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158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C36591-4D82-DED7-A647-2CB0E68E6629}"/>
              </a:ext>
            </a:extLst>
          </p:cNvPr>
          <p:cNvGrpSpPr/>
          <p:nvPr/>
        </p:nvGrpSpPr>
        <p:grpSpPr>
          <a:xfrm>
            <a:off x="1241534" y="1709614"/>
            <a:ext cx="9895277" cy="1886480"/>
            <a:chOff x="1511500" y="979714"/>
            <a:chExt cx="9895277" cy="3882198"/>
          </a:xfrm>
          <a:solidFill>
            <a:schemeClr val="accent6">
              <a:lumMod val="20000"/>
              <a:lumOff val="80000"/>
            </a:schemeClr>
          </a:solidFill>
        </p:grpSpPr>
        <p:sp>
          <p:nvSpPr>
            <p:cNvPr id="4" name="Rounded Rectangle 1">
              <a:extLst>
                <a:ext uri="{FF2B5EF4-FFF2-40B4-BE49-F238E27FC236}">
                  <a16:creationId xmlns:a16="http://schemas.microsoft.com/office/drawing/2014/main" id="{3E3388CB-B826-322B-3834-75FCD62FBB3F}"/>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6F62DA4B-C45D-2264-4A6B-8E263F12354A}"/>
                </a:ext>
              </a:extLst>
            </p:cNvPr>
            <p:cNvSpPr txBox="1"/>
            <p:nvPr/>
          </p:nvSpPr>
          <p:spPr>
            <a:xfrm>
              <a:off x="1600927" y="1287715"/>
              <a:ext cx="9805850" cy="3230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nl-NL" sz="48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Hoạt động 2: Tìm hiểu vì sao phải bảo vệ cái đúng, cái tốt</a:t>
              </a:r>
              <a:endParaRPr kumimoji="0" lang="en-US" sz="8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6" name="Rectangle 5"/>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3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5 h 958990"/>
                <a:gd name="connsiteX1" fmla="*/ 159835 w 5640810"/>
                <a:gd name="connsiteY1" fmla="*/ 0 h 958990"/>
                <a:gd name="connsiteX2" fmla="*/ 5480975 w 5640810"/>
                <a:gd name="connsiteY2" fmla="*/ 0 h 958990"/>
                <a:gd name="connsiteX3" fmla="*/ 5640810 w 5640810"/>
                <a:gd name="connsiteY3" fmla="*/ 159835 h 958990"/>
                <a:gd name="connsiteX4" fmla="*/ 5640810 w 5640810"/>
                <a:gd name="connsiteY4" fmla="*/ 799155 h 958990"/>
                <a:gd name="connsiteX5" fmla="*/ 5480975 w 5640810"/>
                <a:gd name="connsiteY5" fmla="*/ 958990 h 958990"/>
                <a:gd name="connsiteX6" fmla="*/ 159835 w 5640810"/>
                <a:gd name="connsiteY6" fmla="*/ 958990 h 958990"/>
                <a:gd name="connsiteX7" fmla="*/ 0 w 5640810"/>
                <a:gd name="connsiteY7" fmla="*/ 799155 h 958990"/>
                <a:gd name="connsiteX8" fmla="*/ 0 w 5640810"/>
                <a:gd name="connsiteY8" fmla="*/ 159835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5"/>
                  </a:moveTo>
                  <a:cubicBezTo>
                    <a:pt x="-6733" y="75684"/>
                    <a:pt x="82791" y="3204"/>
                    <a:pt x="159835" y="0"/>
                  </a:cubicBezTo>
                  <a:cubicBezTo>
                    <a:pt x="2474593" y="135331"/>
                    <a:pt x="4274231" y="4454"/>
                    <a:pt x="5480975" y="0"/>
                  </a:cubicBezTo>
                  <a:cubicBezTo>
                    <a:pt x="5578440" y="417"/>
                    <a:pt x="5653328" y="66740"/>
                    <a:pt x="5640810" y="159835"/>
                  </a:cubicBezTo>
                  <a:cubicBezTo>
                    <a:pt x="5620757" y="228879"/>
                    <a:pt x="5593631" y="517758"/>
                    <a:pt x="5640810" y="799155"/>
                  </a:cubicBezTo>
                  <a:cubicBezTo>
                    <a:pt x="5648120" y="885542"/>
                    <a:pt x="5565279" y="972208"/>
                    <a:pt x="5480975" y="958990"/>
                  </a:cubicBezTo>
                  <a:cubicBezTo>
                    <a:pt x="3894739" y="797382"/>
                    <a:pt x="2678199" y="1042685"/>
                    <a:pt x="159835" y="958990"/>
                  </a:cubicBezTo>
                  <a:cubicBezTo>
                    <a:pt x="67713" y="961107"/>
                    <a:pt x="9451" y="901902"/>
                    <a:pt x="0" y="799155"/>
                  </a:cubicBezTo>
                  <a:cubicBezTo>
                    <a:pt x="-677" y="585707"/>
                    <a:pt x="48413" y="238419"/>
                    <a:pt x="0" y="159835"/>
                  </a:cubicBezTo>
                  <a:close/>
                </a:path>
                <a:path w="5640810" h="958990" stroke="0" extrusionOk="0">
                  <a:moveTo>
                    <a:pt x="0" y="159835"/>
                  </a:moveTo>
                  <a:cubicBezTo>
                    <a:pt x="8954" y="56779"/>
                    <a:pt x="84526" y="270"/>
                    <a:pt x="159835" y="0"/>
                  </a:cubicBezTo>
                  <a:cubicBezTo>
                    <a:pt x="1384994" y="140082"/>
                    <a:pt x="4719481" y="49945"/>
                    <a:pt x="5480975" y="0"/>
                  </a:cubicBezTo>
                  <a:cubicBezTo>
                    <a:pt x="5567690" y="12323"/>
                    <a:pt x="5638462" y="66691"/>
                    <a:pt x="5640810" y="159835"/>
                  </a:cubicBezTo>
                  <a:cubicBezTo>
                    <a:pt x="5657817" y="252795"/>
                    <a:pt x="5601852" y="570941"/>
                    <a:pt x="5640810" y="799155"/>
                  </a:cubicBezTo>
                  <a:cubicBezTo>
                    <a:pt x="5635725" y="889956"/>
                    <a:pt x="5572713" y="967700"/>
                    <a:pt x="5480975" y="958990"/>
                  </a:cubicBezTo>
                  <a:cubicBezTo>
                    <a:pt x="3992730" y="1015999"/>
                    <a:pt x="1429441" y="805703"/>
                    <a:pt x="159835" y="958990"/>
                  </a:cubicBezTo>
                  <a:cubicBezTo>
                    <a:pt x="67188" y="950072"/>
                    <a:pt x="1516" y="884586"/>
                    <a:pt x="0" y="799155"/>
                  </a:cubicBezTo>
                  <a:cubicBezTo>
                    <a:pt x="38014" y="699188"/>
                    <a:pt x="-21206" y="333750"/>
                    <a:pt x="0" y="159835"/>
                  </a:cubicBezTo>
                  <a:close/>
                </a:path>
              </a:pathLst>
            </a:custGeom>
            <a:ln w="38100">
              <a:solidFill>
                <a:srgbClr val="FF3300"/>
              </a:solidFill>
              <a:extLst>
                <a:ext uri="{C807C97D-BFC1-408E-A445-0C87EB9F89A2}">
                  <ask:lineSketchStyleProps xmlns:ask="http://schemas.microsoft.com/office/drawing/2018/sketchyshapes" xmln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Cambria" panose="02040503050406030204" pitchFamily="18" charset="0"/>
                  <a:ea typeface="Cambria" panose="02040503050406030204" pitchFamily="18" charset="0"/>
                </a:rPr>
                <a:t>Đọc</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chuyện</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và</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trả</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lời</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câu</a:t>
              </a:r>
              <a:r>
                <a:rPr lang="en-US" sz="3600" b="1" dirty="0">
                  <a:solidFill>
                    <a:prstClr val="black"/>
                  </a:solidFill>
                  <a:latin typeface="Cambria" panose="02040503050406030204" pitchFamily="18" charset="0"/>
                  <a:ea typeface="Cambria" panose="02040503050406030204" pitchFamily="18" charset="0"/>
                </a:rPr>
                <a:t> </a:t>
              </a:r>
              <a:r>
                <a:rPr lang="en-US" sz="3600" b="1" dirty="0" err="1">
                  <a:solidFill>
                    <a:prstClr val="black"/>
                  </a:solidFill>
                  <a:latin typeface="Cambria" panose="02040503050406030204" pitchFamily="18" charset="0"/>
                  <a:ea typeface="Cambria" panose="02040503050406030204" pitchFamily="18" charset="0"/>
                </a:rPr>
                <a:t>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6" name="Picture 5">
            <a:extLst>
              <a:ext uri="{FF2B5EF4-FFF2-40B4-BE49-F238E27FC236}">
                <a16:creationId xmlns:a16="http://schemas.microsoft.com/office/drawing/2014/main" id="{ACEDA220-B405-0F26-B04E-FDC1F48E5F5B}"/>
              </a:ext>
            </a:extLst>
          </p:cNvPr>
          <p:cNvPicPr>
            <a:picLocks noChangeAspect="1"/>
          </p:cNvPicPr>
          <p:nvPr/>
        </p:nvPicPr>
        <p:blipFill>
          <a:blip r:embed="rId3"/>
          <a:stretch>
            <a:fillRect/>
          </a:stretch>
        </p:blipFill>
        <p:spPr>
          <a:xfrm>
            <a:off x="556577" y="1261427"/>
            <a:ext cx="6518854" cy="5047933"/>
          </a:xfrm>
          <a:prstGeom prst="rect">
            <a:avLst/>
          </a:prstGeom>
        </p:spPr>
      </p:pic>
      <p:sp>
        <p:nvSpPr>
          <p:cNvPr id="7" name="Speech Bubble: Rectangle with Corners Rounded 4">
            <a:extLst>
              <a:ext uri="{FF2B5EF4-FFF2-40B4-BE49-F238E27FC236}">
                <a16:creationId xmlns:a16="http://schemas.microsoft.com/office/drawing/2014/main" id="{AEEFE08A-F0D4-D8EF-CB06-3767159EEBC5}"/>
              </a:ext>
            </a:extLst>
          </p:cNvPr>
          <p:cNvSpPr/>
          <p:nvPr/>
        </p:nvSpPr>
        <p:spPr>
          <a:xfrm flipH="1">
            <a:off x="6939280" y="1493519"/>
            <a:ext cx="4878070" cy="207465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FF0000"/>
                </a:solidFill>
                <a:latin typeface="Calibri" panose="020F0502020204030204" pitchFamily="34" charset="0"/>
                <a:cs typeface="Calibri" panose="020F0502020204030204" pitchFamily="34" charset="0"/>
              </a:rPr>
              <a:t>Cái đúng, cái tốt cần phải bảo vệ trong câu chuyện trên là gì? Lời nói của Bác thể hiện điều gì</a:t>
            </a:r>
            <a:r>
              <a:rPr lang="en-US" sz="2800" b="1" dirty="0">
                <a:solidFill>
                  <a:srgbClr val="FF0000"/>
                </a:solidFill>
                <a:latin typeface="Calibri" panose="020F0502020204030204" pitchFamily="34" charset="0"/>
                <a:cs typeface="Calibri" panose="020F0502020204030204" pitchFamily="34" charset="0"/>
              </a:rPr>
              <a: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8" name="Speech Bubble: Rectangle with Corners Rounded 4">
            <a:extLst>
              <a:ext uri="{FF2B5EF4-FFF2-40B4-BE49-F238E27FC236}">
                <a16:creationId xmlns:a16="http://schemas.microsoft.com/office/drawing/2014/main" id="{1E8DFE82-46AD-E6ED-CD0E-5748D4BE6355}"/>
              </a:ext>
            </a:extLst>
          </p:cNvPr>
          <p:cNvSpPr/>
          <p:nvPr/>
        </p:nvSpPr>
        <p:spPr>
          <a:xfrm flipH="1">
            <a:off x="6898640" y="4754880"/>
            <a:ext cx="4878070" cy="127201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b="1">
                <a:solidFill>
                  <a:srgbClr val="FF0000"/>
                </a:solidFill>
                <a:latin typeface="Calibri" panose="020F0502020204030204" pitchFamily="34" charset="0"/>
                <a:cs typeface="Calibri" panose="020F0502020204030204" pitchFamily="34" charset="0"/>
              </a:rPr>
              <a:t>Theo em, vì sao chúng ta cần bảo vệ cái đúng, cái tốt?</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9" name="Rectangle 8"/>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84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C36591-4D82-DED7-A647-2CB0E68E6629}"/>
              </a:ext>
            </a:extLst>
          </p:cNvPr>
          <p:cNvGrpSpPr/>
          <p:nvPr/>
        </p:nvGrpSpPr>
        <p:grpSpPr>
          <a:xfrm>
            <a:off x="1241534" y="1709614"/>
            <a:ext cx="9895277" cy="1886480"/>
            <a:chOff x="1511500" y="979714"/>
            <a:chExt cx="9895277" cy="3882198"/>
          </a:xfrm>
          <a:solidFill>
            <a:schemeClr val="accent6">
              <a:lumMod val="20000"/>
              <a:lumOff val="80000"/>
            </a:schemeClr>
          </a:solidFill>
        </p:grpSpPr>
        <p:sp>
          <p:nvSpPr>
            <p:cNvPr id="4" name="Rounded Rectangle 1">
              <a:extLst>
                <a:ext uri="{FF2B5EF4-FFF2-40B4-BE49-F238E27FC236}">
                  <a16:creationId xmlns:a16="http://schemas.microsoft.com/office/drawing/2014/main" id="{3E3388CB-B826-322B-3834-75FCD62FBB3F}"/>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TextBox 6">
              <a:extLst>
                <a:ext uri="{FF2B5EF4-FFF2-40B4-BE49-F238E27FC236}">
                  <a16:creationId xmlns:a16="http://schemas.microsoft.com/office/drawing/2014/main" id="{6F62DA4B-C45D-2264-4A6B-8E263F12354A}"/>
                </a:ext>
              </a:extLst>
            </p:cNvPr>
            <p:cNvSpPr txBox="1"/>
            <p:nvPr/>
          </p:nvSpPr>
          <p:spPr>
            <a:xfrm>
              <a:off x="1600927" y="1287715"/>
              <a:ext cx="9805850" cy="29768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vi-VN" sz="4400" b="1" i="0" u="none" strike="noStrike" kern="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Hoạt động 3: Tìm hiểu một số cách đơn giản để bảo vệ cái đúng, cái tốt </a:t>
              </a:r>
              <a:endParaRPr kumimoji="0" 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6" name="Rectangle 5"/>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688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3A8CC-BBAB-69E1-AF2F-BBA4D968A4C3}"/>
              </a:ext>
            </a:extLst>
          </p:cNvPr>
          <p:cNvGrpSpPr/>
          <p:nvPr/>
        </p:nvGrpSpPr>
        <p:grpSpPr>
          <a:xfrm>
            <a:off x="1524000" y="168600"/>
            <a:ext cx="9078685" cy="790012"/>
            <a:chOff x="5624812" y="338890"/>
            <a:chExt cx="5923345" cy="1053349"/>
          </a:xfrm>
        </p:grpSpPr>
        <p:sp>
          <p:nvSpPr>
            <p:cNvPr id="4" name="Rectangle: Rounded Corners 3">
              <a:extLst>
                <a:ext uri="{FF2B5EF4-FFF2-40B4-BE49-F238E27FC236}">
                  <a16:creationId xmlns:a16="http://schemas.microsoft.com/office/drawing/2014/main" id="{62B1D743-0260-6FBE-6F74-ACE60FE47606}"/>
                </a:ext>
              </a:extLst>
            </p:cNvPr>
            <p:cNvSpPr/>
            <p:nvPr/>
          </p:nvSpPr>
          <p:spPr>
            <a:xfrm>
              <a:off x="5624812" y="338890"/>
              <a:ext cx="5640810" cy="958990"/>
            </a:xfrm>
            <a:custGeom>
              <a:avLst/>
              <a:gdLst>
                <a:gd name="connsiteX0" fmla="*/ 0 w 5640810"/>
                <a:gd name="connsiteY0" fmla="*/ 159835 h 958990"/>
                <a:gd name="connsiteX1" fmla="*/ 159835 w 5640810"/>
                <a:gd name="connsiteY1" fmla="*/ 0 h 958990"/>
                <a:gd name="connsiteX2" fmla="*/ 5480975 w 5640810"/>
                <a:gd name="connsiteY2" fmla="*/ 0 h 958990"/>
                <a:gd name="connsiteX3" fmla="*/ 5640810 w 5640810"/>
                <a:gd name="connsiteY3" fmla="*/ 159835 h 958990"/>
                <a:gd name="connsiteX4" fmla="*/ 5640810 w 5640810"/>
                <a:gd name="connsiteY4" fmla="*/ 799155 h 958990"/>
                <a:gd name="connsiteX5" fmla="*/ 5480975 w 5640810"/>
                <a:gd name="connsiteY5" fmla="*/ 958990 h 958990"/>
                <a:gd name="connsiteX6" fmla="*/ 159835 w 5640810"/>
                <a:gd name="connsiteY6" fmla="*/ 958990 h 958990"/>
                <a:gd name="connsiteX7" fmla="*/ 0 w 5640810"/>
                <a:gd name="connsiteY7" fmla="*/ 799155 h 958990"/>
                <a:gd name="connsiteX8" fmla="*/ 0 w 5640810"/>
                <a:gd name="connsiteY8" fmla="*/ 159835 h 95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810" h="958990" fill="none" extrusionOk="0">
                  <a:moveTo>
                    <a:pt x="0" y="159835"/>
                  </a:moveTo>
                  <a:cubicBezTo>
                    <a:pt x="-6733" y="75684"/>
                    <a:pt x="82791" y="3204"/>
                    <a:pt x="159835" y="0"/>
                  </a:cubicBezTo>
                  <a:cubicBezTo>
                    <a:pt x="2474593" y="135331"/>
                    <a:pt x="4274231" y="4454"/>
                    <a:pt x="5480975" y="0"/>
                  </a:cubicBezTo>
                  <a:cubicBezTo>
                    <a:pt x="5578440" y="417"/>
                    <a:pt x="5653328" y="66740"/>
                    <a:pt x="5640810" y="159835"/>
                  </a:cubicBezTo>
                  <a:cubicBezTo>
                    <a:pt x="5620757" y="228879"/>
                    <a:pt x="5593631" y="517758"/>
                    <a:pt x="5640810" y="799155"/>
                  </a:cubicBezTo>
                  <a:cubicBezTo>
                    <a:pt x="5648120" y="885542"/>
                    <a:pt x="5565279" y="972208"/>
                    <a:pt x="5480975" y="958990"/>
                  </a:cubicBezTo>
                  <a:cubicBezTo>
                    <a:pt x="3894739" y="797382"/>
                    <a:pt x="2678199" y="1042685"/>
                    <a:pt x="159835" y="958990"/>
                  </a:cubicBezTo>
                  <a:cubicBezTo>
                    <a:pt x="67713" y="961107"/>
                    <a:pt x="9451" y="901902"/>
                    <a:pt x="0" y="799155"/>
                  </a:cubicBezTo>
                  <a:cubicBezTo>
                    <a:pt x="-677" y="585707"/>
                    <a:pt x="48413" y="238419"/>
                    <a:pt x="0" y="159835"/>
                  </a:cubicBezTo>
                  <a:close/>
                </a:path>
                <a:path w="5640810" h="958990" stroke="0" extrusionOk="0">
                  <a:moveTo>
                    <a:pt x="0" y="159835"/>
                  </a:moveTo>
                  <a:cubicBezTo>
                    <a:pt x="8954" y="56779"/>
                    <a:pt x="84526" y="270"/>
                    <a:pt x="159835" y="0"/>
                  </a:cubicBezTo>
                  <a:cubicBezTo>
                    <a:pt x="1384994" y="140082"/>
                    <a:pt x="4719481" y="49945"/>
                    <a:pt x="5480975" y="0"/>
                  </a:cubicBezTo>
                  <a:cubicBezTo>
                    <a:pt x="5567690" y="12323"/>
                    <a:pt x="5638462" y="66691"/>
                    <a:pt x="5640810" y="159835"/>
                  </a:cubicBezTo>
                  <a:cubicBezTo>
                    <a:pt x="5657817" y="252795"/>
                    <a:pt x="5601852" y="570941"/>
                    <a:pt x="5640810" y="799155"/>
                  </a:cubicBezTo>
                  <a:cubicBezTo>
                    <a:pt x="5635725" y="889956"/>
                    <a:pt x="5572713" y="967700"/>
                    <a:pt x="5480975" y="958990"/>
                  </a:cubicBezTo>
                  <a:cubicBezTo>
                    <a:pt x="3992730" y="1015999"/>
                    <a:pt x="1429441" y="805703"/>
                    <a:pt x="159835" y="958990"/>
                  </a:cubicBezTo>
                  <a:cubicBezTo>
                    <a:pt x="67188" y="950072"/>
                    <a:pt x="1516" y="884586"/>
                    <a:pt x="0" y="799155"/>
                  </a:cubicBezTo>
                  <a:cubicBezTo>
                    <a:pt x="38014" y="699188"/>
                    <a:pt x="-21206" y="333750"/>
                    <a:pt x="0" y="159835"/>
                  </a:cubicBezTo>
                  <a:close/>
                </a:path>
              </a:pathLst>
            </a:custGeom>
            <a:ln w="38100">
              <a:solidFill>
                <a:srgbClr val="FF3300"/>
              </a:solidFill>
              <a:extLst>
                <a:ext uri="{C807C97D-BFC1-408E-A445-0C87EB9F89A2}">
                  <ask:lineSketchStyleProps xmlns:ask="http://schemas.microsoft.com/office/drawing/2018/sketchyshapes" xmlns="" sd="718854429">
                    <a:custGeom>
                      <a:avLst/>
                      <a:gdLst>
                        <a:gd name="connsiteX0" fmla="*/ 0 w 8645645"/>
                        <a:gd name="connsiteY0" fmla="*/ 119876 h 719243"/>
                        <a:gd name="connsiteX1" fmla="*/ 119876 w 8645645"/>
                        <a:gd name="connsiteY1" fmla="*/ 0 h 719243"/>
                        <a:gd name="connsiteX2" fmla="*/ 8525769 w 8645645"/>
                        <a:gd name="connsiteY2" fmla="*/ 0 h 719243"/>
                        <a:gd name="connsiteX3" fmla="*/ 8645645 w 8645645"/>
                        <a:gd name="connsiteY3" fmla="*/ 119876 h 719243"/>
                        <a:gd name="connsiteX4" fmla="*/ 8645645 w 8645645"/>
                        <a:gd name="connsiteY4" fmla="*/ 599367 h 719243"/>
                        <a:gd name="connsiteX5" fmla="*/ 8525769 w 8645645"/>
                        <a:gd name="connsiteY5" fmla="*/ 719243 h 719243"/>
                        <a:gd name="connsiteX6" fmla="*/ 119876 w 8645645"/>
                        <a:gd name="connsiteY6" fmla="*/ 719243 h 719243"/>
                        <a:gd name="connsiteX7" fmla="*/ 0 w 8645645"/>
                        <a:gd name="connsiteY7" fmla="*/ 599367 h 719243"/>
                        <a:gd name="connsiteX8" fmla="*/ 0 w 8645645"/>
                        <a:gd name="connsiteY8" fmla="*/ 119876 h 719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45645" h="719243" fill="none" extrusionOk="0">
                          <a:moveTo>
                            <a:pt x="0" y="119876"/>
                          </a:moveTo>
                          <a:cubicBezTo>
                            <a:pt x="-5524" y="57053"/>
                            <a:pt x="55897" y="636"/>
                            <a:pt x="119876" y="0"/>
                          </a:cubicBezTo>
                          <a:cubicBezTo>
                            <a:pt x="2433054" y="135331"/>
                            <a:pt x="5364278" y="4454"/>
                            <a:pt x="8525769" y="0"/>
                          </a:cubicBezTo>
                          <a:cubicBezTo>
                            <a:pt x="8597058" y="231"/>
                            <a:pt x="8647014" y="53143"/>
                            <a:pt x="8645645" y="119876"/>
                          </a:cubicBezTo>
                          <a:cubicBezTo>
                            <a:pt x="8641093" y="170727"/>
                            <a:pt x="8645695" y="461476"/>
                            <a:pt x="8645645" y="599367"/>
                          </a:cubicBezTo>
                          <a:cubicBezTo>
                            <a:pt x="8652313" y="663852"/>
                            <a:pt x="8591113" y="722112"/>
                            <a:pt x="8525769" y="719243"/>
                          </a:cubicBezTo>
                          <a:cubicBezTo>
                            <a:pt x="6357515" y="557635"/>
                            <a:pt x="2580788" y="802938"/>
                            <a:pt x="119876" y="719243"/>
                          </a:cubicBezTo>
                          <a:cubicBezTo>
                            <a:pt x="51043" y="720688"/>
                            <a:pt x="4459" y="672402"/>
                            <a:pt x="0" y="599367"/>
                          </a:cubicBezTo>
                          <a:cubicBezTo>
                            <a:pt x="6102" y="413524"/>
                            <a:pt x="25852" y="310346"/>
                            <a:pt x="0" y="119876"/>
                          </a:cubicBezTo>
                          <a:close/>
                        </a:path>
                        <a:path w="8645645" h="719243" stroke="0" extrusionOk="0">
                          <a:moveTo>
                            <a:pt x="0" y="119876"/>
                          </a:moveTo>
                          <a:cubicBezTo>
                            <a:pt x="923" y="52145"/>
                            <a:pt x="60590" y="144"/>
                            <a:pt x="119876" y="0"/>
                          </a:cubicBezTo>
                          <a:cubicBezTo>
                            <a:pt x="3750871" y="140082"/>
                            <a:pt x="5633787" y="49945"/>
                            <a:pt x="8525769" y="0"/>
                          </a:cubicBezTo>
                          <a:cubicBezTo>
                            <a:pt x="8590882" y="8642"/>
                            <a:pt x="8641533" y="45141"/>
                            <a:pt x="8645645" y="119876"/>
                          </a:cubicBezTo>
                          <a:cubicBezTo>
                            <a:pt x="8684683" y="321888"/>
                            <a:pt x="8629011" y="372927"/>
                            <a:pt x="8645645" y="599367"/>
                          </a:cubicBezTo>
                          <a:cubicBezTo>
                            <a:pt x="8644401" y="666191"/>
                            <a:pt x="8593504" y="723087"/>
                            <a:pt x="8525769" y="719243"/>
                          </a:cubicBezTo>
                          <a:cubicBezTo>
                            <a:pt x="7539345" y="776252"/>
                            <a:pt x="1459122" y="565956"/>
                            <a:pt x="119876" y="719243"/>
                          </a:cubicBezTo>
                          <a:cubicBezTo>
                            <a:pt x="51860" y="715552"/>
                            <a:pt x="1999" y="661823"/>
                            <a:pt x="0" y="599367"/>
                          </a:cubicBezTo>
                          <a:cubicBezTo>
                            <a:pt x="-12814" y="391625"/>
                            <a:pt x="-36040" y="282797"/>
                            <a:pt x="0" y="119876"/>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Quan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trả</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lời</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hỏi</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descr="Icon&#10;&#10;Description automatically generated">
              <a:extLst>
                <a:ext uri="{FF2B5EF4-FFF2-40B4-BE49-F238E27FC236}">
                  <a16:creationId xmlns:a16="http://schemas.microsoft.com/office/drawing/2014/main" id="{643EE3A7-DF1E-5F46-3057-917FA1880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74798" y="398480"/>
              <a:ext cx="673359" cy="993759"/>
            </a:xfrm>
            <a:prstGeom prst="rect">
              <a:avLst/>
            </a:prstGeom>
          </p:spPr>
        </p:pic>
      </p:grpSp>
      <p:pic>
        <p:nvPicPr>
          <p:cNvPr id="9" name="Picture 8">
            <a:extLst>
              <a:ext uri="{FF2B5EF4-FFF2-40B4-BE49-F238E27FC236}">
                <a16:creationId xmlns:a16="http://schemas.microsoft.com/office/drawing/2014/main" id="{E2A287D5-7D3C-9036-47E1-6EA623DD7D68}"/>
              </a:ext>
            </a:extLst>
          </p:cNvPr>
          <p:cNvPicPr>
            <a:picLocks noChangeAspect="1"/>
          </p:cNvPicPr>
          <p:nvPr/>
        </p:nvPicPr>
        <p:blipFill>
          <a:blip r:embed="rId3"/>
          <a:stretch>
            <a:fillRect/>
          </a:stretch>
        </p:blipFill>
        <p:spPr>
          <a:xfrm>
            <a:off x="2976881" y="1073000"/>
            <a:ext cx="5994400" cy="5515311"/>
          </a:xfrm>
          <a:prstGeom prst="rect">
            <a:avLst/>
          </a:prstGeom>
        </p:spPr>
      </p:pic>
      <p:sp>
        <p:nvSpPr>
          <p:cNvPr id="6" name="Rectangle 5"/>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776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817A7EF-A4C5-CF49-5846-13AE64A64A26}"/>
              </a:ext>
            </a:extLst>
          </p:cNvPr>
          <p:cNvGrpSpPr/>
          <p:nvPr/>
        </p:nvGrpSpPr>
        <p:grpSpPr>
          <a:xfrm>
            <a:off x="0" y="1828800"/>
            <a:ext cx="10002445" cy="4759549"/>
            <a:chOff x="5080000" y="744289"/>
            <a:chExt cx="6111165" cy="5965865"/>
          </a:xfrm>
        </p:grpSpPr>
        <p:pic>
          <p:nvPicPr>
            <p:cNvPr id="7" name="Picture 6">
              <a:extLst>
                <a:ext uri="{FF2B5EF4-FFF2-40B4-BE49-F238E27FC236}">
                  <a16:creationId xmlns:a16="http://schemas.microsoft.com/office/drawing/2014/main" id="{3AC3EDC5-55FC-5C6C-D242-BCFAC656C902}"/>
                </a:ext>
              </a:extLst>
            </p:cNvPr>
            <p:cNvPicPr>
              <a:picLocks noChangeAspect="1"/>
            </p:cNvPicPr>
            <p:nvPr/>
          </p:nvPicPr>
          <p:blipFill>
            <a:blip r:embed="rId2"/>
            <a:stretch>
              <a:fillRect/>
            </a:stretch>
          </p:blipFill>
          <p:spPr>
            <a:xfrm>
              <a:off x="5080000" y="744289"/>
              <a:ext cx="6111165" cy="5965865"/>
            </a:xfrm>
            <a:prstGeom prst="rect">
              <a:avLst/>
            </a:prstGeom>
          </p:spPr>
        </p:pic>
        <p:sp>
          <p:nvSpPr>
            <p:cNvPr id="8" name="TextBox 7">
              <a:extLst>
                <a:ext uri="{FF2B5EF4-FFF2-40B4-BE49-F238E27FC236}">
                  <a16:creationId xmlns:a16="http://schemas.microsoft.com/office/drawing/2014/main" id="{313B9C35-9B68-D7C5-5A1A-312E2B0036A3}"/>
                </a:ext>
              </a:extLst>
            </p:cNvPr>
            <p:cNvSpPr txBox="1"/>
            <p:nvPr/>
          </p:nvSpPr>
          <p:spPr>
            <a:xfrm>
              <a:off x="5201698" y="1795051"/>
              <a:ext cx="5814512" cy="43593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mbria" panose="02040503050406030204" pitchFamily="18" charset="0"/>
                  <a:ea typeface="Cambria" panose="02040503050406030204" pitchFamily="18" charset="0"/>
                </a:rPr>
                <a:t>C</a:t>
              </a: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ác cách bảo vệ cái đúng, cái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Bênh vực người yếu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Tố cáo những hành động sai trái.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Chung tay làm việc tốt.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GB" sz="5400" b="1" i="0" u="none" strike="noStrike" kern="1200" cap="none" spc="0" normalizeH="0" baseline="0" noProof="0" dirty="0">
                <a:ln>
                  <a:noFill/>
                </a:ln>
                <a:solidFill>
                  <a:prstClr val="black"/>
                </a:solidFill>
                <a:effectLst/>
                <a:uLnTx/>
                <a:uFillTx/>
                <a:latin typeface="UTM Avo" panose="02040603050506020204" pitchFamily="18" charset="0"/>
                <a:ea typeface="+mn-ea"/>
                <a:cs typeface="+mn-cs"/>
              </a:endParaRPr>
            </a:p>
          </p:txBody>
        </p:sp>
      </p:grpSp>
      <p:pic>
        <p:nvPicPr>
          <p:cNvPr id="10" name="Picture 9">
            <a:extLst>
              <a:ext uri="{FF2B5EF4-FFF2-40B4-BE49-F238E27FC236}">
                <a16:creationId xmlns:a16="http://schemas.microsoft.com/office/drawing/2014/main" id="{E8DB0E00-B13D-0DD8-86E4-6D416B157C8D}"/>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70117" t="73491" r="-2725"/>
          <a:stretch/>
        </p:blipFill>
        <p:spPr>
          <a:xfrm>
            <a:off x="8870122" y="269651"/>
            <a:ext cx="2913733" cy="2247391"/>
          </a:xfrm>
          <a:prstGeom prst="rect">
            <a:avLst/>
          </a:prstGeom>
        </p:spPr>
      </p:pic>
      <p:pic>
        <p:nvPicPr>
          <p:cNvPr id="11" name="Picture 10">
            <a:extLst>
              <a:ext uri="{FF2B5EF4-FFF2-40B4-BE49-F238E27FC236}">
                <a16:creationId xmlns:a16="http://schemas.microsoft.com/office/drawing/2014/main" id="{D972E44D-920B-3B04-97B9-C81280A19639}"/>
              </a:ext>
            </a:extLst>
          </p:cNvPr>
          <p:cNvPicPr>
            <a:picLocks noChangeAspect="1"/>
          </p:cNvPicPr>
          <p:nvPr/>
        </p:nvPicPr>
        <p:blipFill>
          <a:blip r:embed="rId4"/>
          <a:stretch>
            <a:fillRect/>
          </a:stretch>
        </p:blipFill>
        <p:spPr>
          <a:xfrm>
            <a:off x="143988" y="-214570"/>
            <a:ext cx="4245392" cy="2499360"/>
          </a:xfrm>
          <a:prstGeom prst="rect">
            <a:avLst/>
          </a:prstGeom>
        </p:spPr>
      </p:pic>
      <p:sp>
        <p:nvSpPr>
          <p:cNvPr id="9" name="Rectangle 8"/>
          <p:cNvSpPr/>
          <p:nvPr/>
        </p:nvSpPr>
        <p:spPr>
          <a:xfrm>
            <a:off x="-2156683" y="-103239"/>
            <a:ext cx="2156683" cy="20057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269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285</Words>
  <Application>Microsoft Office PowerPoint</Application>
  <PresentationFormat>Widescreen</PresentationFormat>
  <Paragraphs>17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Cambria</vt:lpstr>
      <vt:lpstr>等线</vt:lpstr>
      <vt:lpstr>等线 Light</vt:lpstr>
      <vt:lpstr>Times New Roman</vt:lpstr>
      <vt:lpstr>UTM Avo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36</cp:revision>
  <dcterms:created xsi:type="dcterms:W3CDTF">2024-07-17T03:40:02Z</dcterms:created>
  <dcterms:modified xsi:type="dcterms:W3CDTF">2025-11-27T04:47:57Z</dcterms:modified>
</cp:coreProperties>
</file>