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2"/>
  </p:notesMasterIdLst>
  <p:sldIdLst>
    <p:sldId id="256" r:id="rId4"/>
    <p:sldId id="267" r:id="rId5"/>
    <p:sldId id="259" r:id="rId6"/>
    <p:sldId id="257" r:id="rId7"/>
    <p:sldId id="280" r:id="rId8"/>
    <p:sldId id="262" r:id="rId9"/>
    <p:sldId id="275" r:id="rId10"/>
    <p:sldId id="332" r:id="rId11"/>
    <p:sldId id="333" r:id="rId12"/>
    <p:sldId id="334" r:id="rId13"/>
    <p:sldId id="273" r:id="rId14"/>
    <p:sldId id="335" r:id="rId15"/>
    <p:sldId id="276" r:id="rId16"/>
    <p:sldId id="11676" r:id="rId17"/>
    <p:sldId id="271" r:id="rId18"/>
    <p:sldId id="11677" r:id="rId19"/>
    <p:sldId id="11678" r:id="rId20"/>
    <p:sldId id="266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3" d="100"/>
          <a:sy n="43" d="100"/>
        </p:scale>
        <p:origin x="1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svg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svg"/><Relationship Id="rId5" Type="http://schemas.openxmlformats.org/officeDocument/2006/relationships/image" Target="../media/image34.png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8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5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6.sv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9.png"/><Relationship Id="rId5" Type="http://schemas.openxmlformats.org/officeDocument/2006/relationships/image" Target="../media/image40.png"/><Relationship Id="rId15" Type="http://schemas.openxmlformats.org/officeDocument/2006/relationships/image" Target="../media/image43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42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7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ợc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sóng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yếu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nghe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rõ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414</Words>
  <Application>Microsoft Office PowerPoint</Application>
  <PresentationFormat>Custom</PresentationFormat>
  <Paragraphs>31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Canva Sans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45</cp:revision>
  <dcterms:created xsi:type="dcterms:W3CDTF">2006-08-16T00:00:00Z</dcterms:created>
  <dcterms:modified xsi:type="dcterms:W3CDTF">2025-11-20T11:10:45Z</dcterms:modified>
  <dc:identifier>DAGGBMTwqNQ</dc:identifier>
</cp:coreProperties>
</file>