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17"/>
  </p:notesMasterIdLst>
  <p:sldIdLst>
    <p:sldId id="405" r:id="rId5"/>
    <p:sldId id="267" r:id="rId6"/>
    <p:sldId id="263" r:id="rId7"/>
    <p:sldId id="264" r:id="rId8"/>
    <p:sldId id="407" r:id="rId9"/>
    <p:sldId id="401" r:id="rId10"/>
    <p:sldId id="408" r:id="rId11"/>
    <p:sldId id="409" r:id="rId12"/>
    <p:sldId id="268" r:id="rId13"/>
    <p:sldId id="269" r:id="rId14"/>
    <p:sldId id="270" r:id="rId15"/>
    <p:sldId id="404"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3" d="100"/>
          <a:sy n="43" d="100"/>
        </p:scale>
        <p:origin x="82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20/11/2025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11/20/2025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t>11/20/2025</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76B91-CFA0-2E7A-63E6-72210FC124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37014" y="172295"/>
            <a:ext cx="2531148" cy="2531148"/>
          </a:xfrm>
          <a:prstGeom prst="rect">
            <a:avLst/>
          </a:prstGeom>
        </p:spPr>
      </p:pic>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4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a:stretch>
              <a:fillRect/>
            </a:stretch>
          </a:blipFill>
        </p:spPr>
        <p:txBody>
          <a:bodyPr/>
          <a:lstStyle/>
          <a:p>
            <a:endParaRPr lang="en-US"/>
          </a:p>
        </p:txBody>
      </p:sp>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8"/>
          <a:stretch>
            <a:fillRect/>
          </a:stretch>
        </p:blipFill>
        <p:spPr>
          <a:xfrm>
            <a:off x="6858000" y="2019300"/>
            <a:ext cx="4871126" cy="2072820"/>
          </a:xfrm>
          <a:prstGeom prst="rect">
            <a:avLst/>
          </a:prstGeom>
        </p:spPr>
      </p:pic>
      <p:sp>
        <p:nvSpPr>
          <p:cNvPr id="11" name="Rectangle 10"/>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51" name="Group 50">
            <a:extLst>
              <a:ext uri="{FF2B5EF4-FFF2-40B4-BE49-F238E27FC236}">
                <a16:creationId xmlns:a16="http://schemas.microsoft.com/office/drawing/2014/main" id="{57B0CC1B-0AD2-4BD4-B4FF-2A65A8845DFB}"/>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vi-VN" sz="6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ca dao, tục ngữ nào thể hiện sự kiên trì vượt qua khó khăn?</a:t>
              </a:r>
              <a:endParaRPr lang="en-US" sz="6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09924"/>
              <a:ext cx="4433654" cy="1393752"/>
              <a:chOff x="3666356" y="4560921"/>
              <a:chExt cx="4280542" cy="1393752"/>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60921"/>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6" name="Group 5">
            <a:extLst>
              <a:ext uri="{FF2B5EF4-FFF2-40B4-BE49-F238E27FC236}">
                <a16:creationId xmlns:a16="http://schemas.microsoft.com/office/drawing/2014/main" id="{FBF4F78F-EB15-F51B-6B5B-83A1BDBD29F0}"/>
              </a:ext>
            </a:extLst>
          </p:cNvPr>
          <p:cNvGrpSpPr/>
          <p:nvPr/>
        </p:nvGrpSpPr>
        <p:grpSpPr>
          <a:xfrm>
            <a:off x="2005991" y="4356838"/>
            <a:ext cx="6757688" cy="2194560"/>
            <a:chOff x="1440697" y="2442596"/>
            <a:chExt cx="4505125" cy="1463040"/>
          </a:xfrm>
        </p:grpSpPr>
        <p:grpSp>
          <p:nvGrpSpPr>
            <p:cNvPr id="7" name="Group 6">
              <a:extLst>
                <a:ext uri="{FF2B5EF4-FFF2-40B4-BE49-F238E27FC236}">
                  <a16:creationId xmlns:a16="http://schemas.microsoft.com/office/drawing/2014/main" id="{4D78C0ED-C7DA-2683-A41E-4C8141A25D00}"/>
                </a:ext>
              </a:extLst>
            </p:cNvPr>
            <p:cNvGrpSpPr/>
            <p:nvPr/>
          </p:nvGrpSpPr>
          <p:grpSpPr>
            <a:xfrm>
              <a:off x="1440697" y="2442596"/>
              <a:ext cx="4494998" cy="1463040"/>
              <a:chOff x="486739" y="2414472"/>
              <a:chExt cx="4463127" cy="1463040"/>
            </a:xfrm>
          </p:grpSpPr>
          <p:sp>
            <p:nvSpPr>
              <p:cNvPr id="9" name="Rectangle: Rounded Corners 8">
                <a:extLst>
                  <a:ext uri="{FF2B5EF4-FFF2-40B4-BE49-F238E27FC236}">
                    <a16:creationId xmlns:a16="http://schemas.microsoft.com/office/drawing/2014/main" id="{B6F4412D-45F0-A0A5-9609-19011F05A3C3}"/>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10" name="Picture 4">
                <a:extLst>
                  <a:ext uri="{FF2B5EF4-FFF2-40B4-BE49-F238E27FC236}">
                    <a16:creationId xmlns:a16="http://schemas.microsoft.com/office/drawing/2014/main" id="{E4E4D561-7361-8008-D440-702684BF9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8" name="TextBox 7">
              <a:extLst>
                <a:ext uri="{FF2B5EF4-FFF2-40B4-BE49-F238E27FC236}">
                  <a16:creationId xmlns:a16="http://schemas.microsoft.com/office/drawing/2014/main" id="{081ACA5B-8012-F659-4347-63DC37DBB2A5}"/>
                </a:ext>
              </a:extLst>
            </p:cNvPr>
            <p:cNvSpPr txBox="1"/>
            <p:nvPr/>
          </p:nvSpPr>
          <p:spPr>
            <a:xfrm>
              <a:off x="2700459" y="2693695"/>
              <a:ext cx="3245363"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đói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đầu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gối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phải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bò</a:t>
              </a:r>
              <a:r>
                <a:rPr lang="en-US" sz="5400" dirty="0">
                  <a:solidFill>
                    <a:prstClr val="black"/>
                  </a:solidFill>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1AFB085E-7680-11E2-67F2-92A9C4B645FD}"/>
              </a:ext>
            </a:extLst>
          </p:cNvPr>
          <p:cNvGrpSpPr/>
          <p:nvPr/>
        </p:nvGrpSpPr>
        <p:grpSpPr>
          <a:xfrm>
            <a:off x="9876572" y="4316508"/>
            <a:ext cx="6854726" cy="2194560"/>
            <a:chOff x="6687751" y="2415709"/>
            <a:chExt cx="4569817" cy="1463040"/>
          </a:xfrm>
        </p:grpSpPr>
        <p:grpSp>
          <p:nvGrpSpPr>
            <p:cNvPr id="12" name="Group 11">
              <a:extLst>
                <a:ext uri="{FF2B5EF4-FFF2-40B4-BE49-F238E27FC236}">
                  <a16:creationId xmlns:a16="http://schemas.microsoft.com/office/drawing/2014/main" id="{02C0E43E-CAB0-2061-6F80-6726925778F1}"/>
                </a:ext>
              </a:extLst>
            </p:cNvPr>
            <p:cNvGrpSpPr/>
            <p:nvPr/>
          </p:nvGrpSpPr>
          <p:grpSpPr>
            <a:xfrm>
              <a:off x="6687751" y="2415709"/>
              <a:ext cx="4455159" cy="1463040"/>
              <a:chOff x="597907" y="3085958"/>
              <a:chExt cx="4423568" cy="1463040"/>
            </a:xfrm>
          </p:grpSpPr>
          <p:sp>
            <p:nvSpPr>
              <p:cNvPr id="21" name="Rectangle: Rounded Corners 20">
                <a:extLst>
                  <a:ext uri="{FF2B5EF4-FFF2-40B4-BE49-F238E27FC236}">
                    <a16:creationId xmlns:a16="http://schemas.microsoft.com/office/drawing/2014/main" id="{48CF9D02-CAA4-89AC-3778-C05F6A7F05D5}"/>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22" name="Picture 11">
                <a:extLst>
                  <a:ext uri="{FF2B5EF4-FFF2-40B4-BE49-F238E27FC236}">
                    <a16:creationId xmlns:a16="http://schemas.microsoft.com/office/drawing/2014/main" id="{9FFECB95-81DF-F655-1608-2041AA7937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19" name="TextBox 18">
              <a:extLst>
                <a:ext uri="{FF2B5EF4-FFF2-40B4-BE49-F238E27FC236}">
                  <a16:creationId xmlns:a16="http://schemas.microsoft.com/office/drawing/2014/main" id="{237BFB1A-26D7-256B-8CB4-F85405E607CC}"/>
                </a:ext>
              </a:extLst>
            </p:cNvPr>
            <p:cNvSpPr txBox="1"/>
            <p:nvPr/>
          </p:nvSpPr>
          <p:spPr>
            <a:xfrm>
              <a:off x="7869676" y="2707610"/>
              <a:ext cx="3387892"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làm</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dạ</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chịu</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E7F30E1-9D2E-96EA-E3C1-9F769C911553}"/>
              </a:ext>
            </a:extLst>
          </p:cNvPr>
          <p:cNvGrpSpPr/>
          <p:nvPr/>
        </p:nvGrpSpPr>
        <p:grpSpPr>
          <a:xfrm>
            <a:off x="9876572" y="7100628"/>
            <a:ext cx="6863895" cy="2194560"/>
            <a:chOff x="6687751" y="4255269"/>
            <a:chExt cx="4575930" cy="1463040"/>
          </a:xfrm>
        </p:grpSpPr>
        <p:grpSp>
          <p:nvGrpSpPr>
            <p:cNvPr id="24" name="Group 23">
              <a:extLst>
                <a:ext uri="{FF2B5EF4-FFF2-40B4-BE49-F238E27FC236}">
                  <a16:creationId xmlns:a16="http://schemas.microsoft.com/office/drawing/2014/main" id="{2BE1E921-778A-7ECA-D683-42D15CC10725}"/>
                </a:ext>
              </a:extLst>
            </p:cNvPr>
            <p:cNvGrpSpPr/>
            <p:nvPr/>
          </p:nvGrpSpPr>
          <p:grpSpPr>
            <a:xfrm>
              <a:off x="6687751" y="4255269"/>
              <a:ext cx="4455158" cy="1463040"/>
              <a:chOff x="526294" y="4986078"/>
              <a:chExt cx="4423569" cy="1463040"/>
            </a:xfrm>
          </p:grpSpPr>
          <p:sp>
            <p:nvSpPr>
              <p:cNvPr id="42" name="Rectangle: Rounded Corners 41">
                <a:extLst>
                  <a:ext uri="{FF2B5EF4-FFF2-40B4-BE49-F238E27FC236}">
                    <a16:creationId xmlns:a16="http://schemas.microsoft.com/office/drawing/2014/main" id="{51BA2273-5690-AA97-1A40-5AE08921F16E}"/>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43" name="Picture 13">
                <a:extLst>
                  <a:ext uri="{FF2B5EF4-FFF2-40B4-BE49-F238E27FC236}">
                    <a16:creationId xmlns:a16="http://schemas.microsoft.com/office/drawing/2014/main" id="{B45BC207-E300-F9B3-8AFF-F3F06609D0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41" name="TextBox 40">
              <a:extLst>
                <a:ext uri="{FF2B5EF4-FFF2-40B4-BE49-F238E27FC236}">
                  <a16:creationId xmlns:a16="http://schemas.microsoft.com/office/drawing/2014/main" id="{72633E84-D300-F1BA-B0B0-FBAC529D1678}"/>
                </a:ext>
              </a:extLst>
            </p:cNvPr>
            <p:cNvSpPr txBox="1"/>
            <p:nvPr/>
          </p:nvSpPr>
          <p:spPr>
            <a:xfrm>
              <a:off x="7869676" y="4482554"/>
              <a:ext cx="3394005"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Chớ</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thấy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sóng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mà</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ngã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tay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chèo</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E80177B-DBE9-F349-4D41-4F84B9414AF1}"/>
              </a:ext>
            </a:extLst>
          </p:cNvPr>
          <p:cNvGrpSpPr/>
          <p:nvPr/>
        </p:nvGrpSpPr>
        <p:grpSpPr>
          <a:xfrm>
            <a:off x="2015097" y="7007269"/>
            <a:ext cx="6739341" cy="2194560"/>
            <a:chOff x="1446768" y="4209550"/>
            <a:chExt cx="4492894" cy="1463040"/>
          </a:xfrm>
        </p:grpSpPr>
        <p:grpSp>
          <p:nvGrpSpPr>
            <p:cNvPr id="45" name="Group 44">
              <a:extLst>
                <a:ext uri="{FF2B5EF4-FFF2-40B4-BE49-F238E27FC236}">
                  <a16:creationId xmlns:a16="http://schemas.microsoft.com/office/drawing/2014/main" id="{556AEAE4-4418-C617-E7C4-881169D03E64}"/>
                </a:ext>
              </a:extLst>
            </p:cNvPr>
            <p:cNvGrpSpPr/>
            <p:nvPr/>
          </p:nvGrpSpPr>
          <p:grpSpPr>
            <a:xfrm>
              <a:off x="1446768" y="4209550"/>
              <a:ext cx="4488927" cy="1463040"/>
              <a:chOff x="499572" y="3976000"/>
              <a:chExt cx="4457097" cy="1463040"/>
            </a:xfrm>
          </p:grpSpPr>
          <p:sp>
            <p:nvSpPr>
              <p:cNvPr id="47" name="Rectangle: Rounded Corners 46">
                <a:extLst>
                  <a:ext uri="{FF2B5EF4-FFF2-40B4-BE49-F238E27FC236}">
                    <a16:creationId xmlns:a16="http://schemas.microsoft.com/office/drawing/2014/main" id="{D5CA5B84-1FFC-F772-A32C-644D43FCB20F}"/>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6000" dirty="0">
                  <a:solidFill>
                    <a:prstClr val="black"/>
                  </a:solidFill>
                  <a:latin typeface="Calibri" panose="020F0502020204030204"/>
                </a:endParaRPr>
              </a:p>
            </p:txBody>
          </p:sp>
          <p:pic>
            <p:nvPicPr>
              <p:cNvPr id="48" name="Picture 12">
                <a:extLst>
                  <a:ext uri="{FF2B5EF4-FFF2-40B4-BE49-F238E27FC236}">
                    <a16:creationId xmlns:a16="http://schemas.microsoft.com/office/drawing/2014/main" id="{DC6627A5-53DB-2877-4080-2F92689E69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46" name="TextBox 45">
              <a:extLst>
                <a:ext uri="{FF2B5EF4-FFF2-40B4-BE49-F238E27FC236}">
                  <a16:creationId xmlns:a16="http://schemas.microsoft.com/office/drawing/2014/main" id="{A55C222B-2674-249F-0F2F-DC1991EC1A87}"/>
                </a:ext>
              </a:extLst>
            </p:cNvPr>
            <p:cNvSpPr txBox="1"/>
            <p:nvPr/>
          </p:nvSpPr>
          <p:spPr>
            <a:xfrm>
              <a:off x="2694299" y="4481917"/>
              <a:ext cx="3245363"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Ăn có nơi, làm có buổi. </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9" name="Đúng">
            <a:extLst>
              <a:ext uri="{FF2B5EF4-FFF2-40B4-BE49-F238E27FC236}">
                <a16:creationId xmlns:a16="http://schemas.microsoft.com/office/drawing/2014/main" id="{FDD88AB1-D444-1D7E-9CF8-D40626C08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1158" y="7075848"/>
            <a:ext cx="2447211" cy="1957767"/>
          </a:xfrm>
          <a:prstGeom prst="rect">
            <a:avLst/>
          </a:prstGeom>
        </p:spPr>
      </p:pic>
      <p:sp>
        <p:nvSpPr>
          <p:cNvPr id="29" name="Rectangle 28"/>
          <p:cNvSpPr/>
          <p:nvPr/>
        </p:nvSpPr>
        <p:spPr>
          <a:xfrm>
            <a:off x="-2819400" y="-28574"/>
            <a:ext cx="2652723"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89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4"/>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44"/>
                                        </p:tgtEl>
                                      </p:cBhvr>
                                    </p:animEffect>
                                    <p:animScale>
                                      <p:cBhvr>
                                        <p:cTn id="46" dur="250" autoRev="1" fill="hold"/>
                                        <p:tgtEl>
                                          <p:spTgt spid="44"/>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44"/>
                                        </p:tgtEl>
                                        <p:attrNameLst>
                                          <p:attrName>ppt_w</p:attrName>
                                        </p:attrNameLst>
                                      </p:cBhvr>
                                      <p:tavLst>
                                        <p:tav tm="0">
                                          <p:val>
                                            <p:strVal val="ppt_w"/>
                                          </p:val>
                                        </p:tav>
                                        <p:tav tm="100000">
                                          <p:val>
                                            <p:fltVal val="0"/>
                                          </p:val>
                                        </p:tav>
                                      </p:tavLst>
                                    </p:anim>
                                    <p:anim calcmode="lin" valueType="num">
                                      <p:cBhvr>
                                        <p:cTn id="50" dur="1000"/>
                                        <p:tgtEl>
                                          <p:spTgt spid="44"/>
                                        </p:tgtEl>
                                        <p:attrNameLst>
                                          <p:attrName>ppt_h</p:attrName>
                                        </p:attrNameLst>
                                      </p:cBhvr>
                                      <p:tavLst>
                                        <p:tav tm="0">
                                          <p:val>
                                            <p:strVal val="ppt_h"/>
                                          </p:val>
                                        </p:tav>
                                        <p:tav tm="100000">
                                          <p:val>
                                            <p:fltVal val="0"/>
                                          </p:val>
                                        </p:tav>
                                      </p:tavLst>
                                    </p:anim>
                                    <p:anim calcmode="lin" valueType="num">
                                      <p:cBhvr>
                                        <p:cTn id="51" dur="1000"/>
                                        <p:tgtEl>
                                          <p:spTgt spid="44"/>
                                        </p:tgtEl>
                                        <p:attrNameLst>
                                          <p:attrName>style.rotation</p:attrName>
                                        </p:attrNameLst>
                                      </p:cBhvr>
                                      <p:tavLst>
                                        <p:tav tm="0">
                                          <p:val>
                                            <p:fltVal val="0"/>
                                          </p:val>
                                        </p:tav>
                                        <p:tav tm="100000">
                                          <p:val>
                                            <p:fltVal val="90"/>
                                          </p:val>
                                        </p:tav>
                                      </p:tavLst>
                                    </p:anim>
                                    <p:animEffect transition="out" filter="fade">
                                      <p:cBhvr>
                                        <p:cTn id="52" dur="1000"/>
                                        <p:tgtEl>
                                          <p:spTgt spid="44"/>
                                        </p:tgtEl>
                                      </p:cBhvr>
                                    </p:animEffect>
                                    <p:set>
                                      <p:cBhvr>
                                        <p:cTn id="5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par>
                                <p:cTn id="63" presetID="26" presetClass="emph" presetSubtype="0" fill="hold" nodeType="withEffect">
                                  <p:stCondLst>
                                    <p:cond delay="0"/>
                                  </p:stCondLst>
                                  <p:childTnLst>
                                    <p:animEffect transition="out" filter="fade">
                                      <p:cBhvr>
                                        <p:cTn id="64" dur="500" tmFilter="0, 0; .2, .5; .8, .5; 1, 0"/>
                                        <p:tgtEl>
                                          <p:spTgt spid="49"/>
                                        </p:tgtEl>
                                      </p:cBhvr>
                                    </p:animEffect>
                                    <p:animScale>
                                      <p:cBhvr>
                                        <p:cTn id="65" dur="250" autoRev="1" fill="hold"/>
                                        <p:tgtEl>
                                          <p:spTgt spid="49"/>
                                        </p:tgtEl>
                                      </p:cBhvr>
                                      <p:by x="105000" y="105000"/>
                                    </p:animScale>
                                  </p:childTnLst>
                                </p:cTn>
                              </p:par>
                            </p:childTnLst>
                          </p:cTn>
                        </p:par>
                        <p:par>
                          <p:cTn id="66" fill="hold">
                            <p:stCondLst>
                              <p:cond delay="500"/>
                            </p:stCondLst>
                            <p:childTnLst>
                              <p:par>
                                <p:cTn id="67" presetID="31" presetClass="exit" presetSubtype="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fltVal val="0"/>
                                          </p:val>
                                        </p:tav>
                                      </p:tavLst>
                                    </p:anim>
                                    <p:anim calcmode="lin" valueType="num">
                                      <p:cBhvr>
                                        <p:cTn id="69" dur="1000"/>
                                        <p:tgtEl>
                                          <p:spTgt spid="6"/>
                                        </p:tgtEl>
                                        <p:attrNameLst>
                                          <p:attrName>ppt_h</p:attrName>
                                        </p:attrNameLst>
                                      </p:cBhvr>
                                      <p:tavLst>
                                        <p:tav tm="0">
                                          <p:val>
                                            <p:strVal val="ppt_h"/>
                                          </p:val>
                                        </p:tav>
                                        <p:tav tm="100000">
                                          <p:val>
                                            <p:fltVal val="0"/>
                                          </p:val>
                                        </p:tav>
                                      </p:tavLst>
                                    </p:anim>
                                    <p:anim calcmode="lin" valueType="num">
                                      <p:cBhvr>
                                        <p:cTn id="70" dur="1000"/>
                                        <p:tgtEl>
                                          <p:spTgt spid="6"/>
                                        </p:tgtEl>
                                        <p:attrNameLst>
                                          <p:attrName>style.rotation</p:attrName>
                                        </p:attrNameLst>
                                      </p:cBhvr>
                                      <p:tavLst>
                                        <p:tav tm="0">
                                          <p:val>
                                            <p:fltVal val="0"/>
                                          </p:val>
                                        </p:tav>
                                        <p:tav tm="100000">
                                          <p:val>
                                            <p:fltVal val="90"/>
                                          </p:val>
                                        </p:tav>
                                      </p:tavLst>
                                    </p:anim>
                                    <p:animEffect transition="out" filter="fad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31" presetClass="exit" presetSubtype="0" fill="hold" nodeType="withEffect">
                                  <p:stCondLst>
                                    <p:cond delay="0"/>
                                  </p:stCondLst>
                                  <p:childTnLst>
                                    <p:anim calcmode="lin" valueType="num">
                                      <p:cBhvr>
                                        <p:cTn id="74" dur="1000"/>
                                        <p:tgtEl>
                                          <p:spTgt spid="11"/>
                                        </p:tgtEl>
                                        <p:attrNameLst>
                                          <p:attrName>ppt_w</p:attrName>
                                        </p:attrNameLst>
                                      </p:cBhvr>
                                      <p:tavLst>
                                        <p:tav tm="0">
                                          <p:val>
                                            <p:strVal val="ppt_w"/>
                                          </p:val>
                                        </p:tav>
                                        <p:tav tm="100000">
                                          <p:val>
                                            <p:fltVal val="0"/>
                                          </p:val>
                                        </p:tav>
                                      </p:tavLst>
                                    </p:anim>
                                    <p:anim calcmode="lin" valueType="num">
                                      <p:cBhvr>
                                        <p:cTn id="75" dur="1000"/>
                                        <p:tgtEl>
                                          <p:spTgt spid="11"/>
                                        </p:tgtEl>
                                        <p:attrNameLst>
                                          <p:attrName>ppt_h</p:attrName>
                                        </p:attrNameLst>
                                      </p:cBhvr>
                                      <p:tavLst>
                                        <p:tav tm="0">
                                          <p:val>
                                            <p:strVal val="ppt_h"/>
                                          </p:val>
                                        </p:tav>
                                        <p:tav tm="100000">
                                          <p:val>
                                            <p:fltVal val="0"/>
                                          </p:val>
                                        </p:tav>
                                      </p:tavLst>
                                    </p:anim>
                                    <p:anim calcmode="lin" valueType="num">
                                      <p:cBhvr>
                                        <p:cTn id="76" dur="1000"/>
                                        <p:tgtEl>
                                          <p:spTgt spid="11"/>
                                        </p:tgtEl>
                                        <p:attrNameLst>
                                          <p:attrName>style.rotation</p:attrName>
                                        </p:attrNameLst>
                                      </p:cBhvr>
                                      <p:tavLst>
                                        <p:tav tm="0">
                                          <p:val>
                                            <p:fltVal val="0"/>
                                          </p:val>
                                        </p:tav>
                                        <p:tav tm="100000">
                                          <p:val>
                                            <p:fltVal val="90"/>
                                          </p:val>
                                        </p:tav>
                                      </p:tavLst>
                                    </p:anim>
                                    <p:animEffect transition="out" filter="fade">
                                      <p:cBhvr>
                                        <p:cTn id="77" dur="1000"/>
                                        <p:tgtEl>
                                          <p:spTgt spid="11"/>
                                        </p:tgtEl>
                                      </p:cBhvr>
                                    </p:animEffect>
                                    <p:set>
                                      <p:cBhvr>
                                        <p:cTn id="78" dur="1" fill="hold">
                                          <p:stCondLst>
                                            <p:cond delay="999"/>
                                          </p:stCondLst>
                                        </p:cTn>
                                        <p:tgtEl>
                                          <p:spTgt spid="11"/>
                                        </p:tgtEl>
                                        <p:attrNameLst>
                                          <p:attrName>style.visibility</p:attrName>
                                        </p:attrNameLst>
                                      </p:cBhvr>
                                      <p:to>
                                        <p:strVal val="hidden"/>
                                      </p:to>
                                    </p:set>
                                  </p:childTnLst>
                                </p:cTn>
                              </p:par>
                              <p:par>
                                <p:cTn id="79" presetID="31" presetClass="exit" presetSubtype="0" fill="hold" nodeType="withEffect">
                                  <p:stCondLst>
                                    <p:cond delay="0"/>
                                  </p:stCondLst>
                                  <p:childTnLst>
                                    <p:anim calcmode="lin" valueType="num">
                                      <p:cBhvr>
                                        <p:cTn id="80" dur="1000"/>
                                        <p:tgtEl>
                                          <p:spTgt spid="44"/>
                                        </p:tgtEl>
                                        <p:attrNameLst>
                                          <p:attrName>ppt_w</p:attrName>
                                        </p:attrNameLst>
                                      </p:cBhvr>
                                      <p:tavLst>
                                        <p:tav tm="0">
                                          <p:val>
                                            <p:strVal val="ppt_w"/>
                                          </p:val>
                                        </p:tav>
                                        <p:tav tm="100000">
                                          <p:val>
                                            <p:fltVal val="0"/>
                                          </p:val>
                                        </p:tav>
                                      </p:tavLst>
                                    </p:anim>
                                    <p:anim calcmode="lin" valueType="num">
                                      <p:cBhvr>
                                        <p:cTn id="81" dur="1000"/>
                                        <p:tgtEl>
                                          <p:spTgt spid="44"/>
                                        </p:tgtEl>
                                        <p:attrNameLst>
                                          <p:attrName>ppt_h</p:attrName>
                                        </p:attrNameLst>
                                      </p:cBhvr>
                                      <p:tavLst>
                                        <p:tav tm="0">
                                          <p:val>
                                            <p:strVal val="ppt_h"/>
                                          </p:val>
                                        </p:tav>
                                        <p:tav tm="100000">
                                          <p:val>
                                            <p:fltVal val="0"/>
                                          </p:val>
                                        </p:tav>
                                      </p:tavLst>
                                    </p:anim>
                                    <p:anim calcmode="lin" valueType="num">
                                      <p:cBhvr>
                                        <p:cTn id="82" dur="1000"/>
                                        <p:tgtEl>
                                          <p:spTgt spid="44"/>
                                        </p:tgtEl>
                                        <p:attrNameLst>
                                          <p:attrName>style.rotation</p:attrName>
                                        </p:attrNameLst>
                                      </p:cBhvr>
                                      <p:tavLst>
                                        <p:tav tm="0">
                                          <p:val>
                                            <p:fltVal val="0"/>
                                          </p:val>
                                        </p:tav>
                                        <p:tav tm="100000">
                                          <p:val>
                                            <p:fltVal val="90"/>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14" name="Group 13">
            <a:extLst>
              <a:ext uri="{FF2B5EF4-FFF2-40B4-BE49-F238E27FC236}">
                <a16:creationId xmlns:a16="http://schemas.microsoft.com/office/drawing/2014/main" id="{EF113B05-ABC5-68FA-7987-85E190FFB27D}"/>
              </a:ext>
            </a:extLst>
          </p:cNvPr>
          <p:cNvGrpSpPr/>
          <p:nvPr/>
        </p:nvGrpSpPr>
        <p:grpSpPr>
          <a:xfrm>
            <a:off x="1893977" y="4940364"/>
            <a:ext cx="6885888" cy="2194560"/>
            <a:chOff x="1440697" y="2442596"/>
            <a:chExt cx="4590592" cy="1463040"/>
          </a:xfrm>
        </p:grpSpPr>
        <p:grpSp>
          <p:nvGrpSpPr>
            <p:cNvPr id="15" name="Group 14">
              <a:extLst>
                <a:ext uri="{FF2B5EF4-FFF2-40B4-BE49-F238E27FC236}">
                  <a16:creationId xmlns:a16="http://schemas.microsoft.com/office/drawing/2014/main" id="{E907EFDE-2EFF-73FB-95EE-08AD2FEA595E}"/>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F1F82638-8BCE-F0C5-D0D6-ACEA88407965}"/>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66E1F4B-9321-6C30-6737-3AB6C728F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D653F5DE-676E-E54E-0460-1D0409F3781E}"/>
                </a:ext>
              </a:extLst>
            </p:cNvPr>
            <p:cNvSpPr txBox="1"/>
            <p:nvPr/>
          </p:nvSpPr>
          <p:spPr>
            <a:xfrm>
              <a:off x="2494490" y="2677987"/>
              <a:ext cx="3536799" cy="964367"/>
            </a:xfrm>
            <a:prstGeom prst="rect">
              <a:avLst/>
            </a:prstGeom>
            <a:noFill/>
          </p:spPr>
          <p:txBody>
            <a:bodyPr wrap="square" rtlCol="0">
              <a:spAutoFit/>
            </a:bodyPr>
            <a:lstStyle/>
            <a:p>
              <a:pPr algn="ctr" defTabSz="1371600">
                <a:defRPr/>
              </a:pPr>
              <a:r>
                <a:rPr lang="en-US" sz="4400" dirty="0" err="1">
                  <a:solidFill>
                    <a:prstClr val="black"/>
                  </a:solidFill>
                  <a:latin typeface="Calibri" panose="020F0502020204030204" pitchFamily="34" charset="0"/>
                  <a:cs typeface="Calibri" panose="020F0502020204030204" pitchFamily="34" charset="0"/>
                </a:rPr>
                <a:t>Không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làm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gì</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và</a:t>
              </a:r>
              <a:r>
                <a:rPr lang="en-US" sz="4400" dirty="0">
                  <a:solidFill>
                    <a:prstClr val="black"/>
                  </a:solidFill>
                  <a:latin typeface="Calibri" panose="020F0502020204030204" pitchFamily="34" charset="0"/>
                  <a:cs typeface="Calibri" panose="020F0502020204030204" pitchFamily="34" charset="0"/>
                </a:rPr>
                <a:t> hi </a:t>
              </a:r>
              <a:r>
                <a:rPr lang="en-US" sz="4400" dirty="0" err="1">
                  <a:solidFill>
                    <a:prstClr val="black"/>
                  </a:solidFill>
                  <a:latin typeface="Calibri" panose="020F0502020204030204" pitchFamily="34" charset="0"/>
                  <a:cs typeface="Calibri" panose="020F0502020204030204" pitchFamily="34" charset="0"/>
                </a:rPr>
                <a:t>vọng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khó</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khăn</a:t>
              </a:r>
              <a:r>
                <a:rPr lang="en-US" sz="4400" dirty="0">
                  <a:solidFill>
                    <a:prstClr val="black"/>
                  </a:solidFill>
                  <a:latin typeface="Calibri" panose="020F0502020204030204" pitchFamily="34" charset="0"/>
                  <a:cs typeface="Calibri" panose="020F0502020204030204" pitchFamily="34" charset="0"/>
                </a:rPr>
                <a:t> qua </a:t>
              </a:r>
              <a:r>
                <a:rPr lang="en-US" sz="4400" dirty="0" err="1">
                  <a:solidFill>
                    <a:prstClr val="black"/>
                  </a:solidFill>
                  <a:latin typeface="Calibri" panose="020F0502020204030204" pitchFamily="34" charset="0"/>
                  <a:cs typeface="Calibri" panose="020F0502020204030204" pitchFamily="34" charset="0"/>
                </a:rPr>
                <a:t>đi</a:t>
              </a:r>
              <a:r>
                <a:rPr lang="en-US" sz="4400" dirty="0">
                  <a:solidFill>
                    <a:prstClr val="black"/>
                  </a:solidFill>
                  <a:latin typeface="Calibri" panose="020F0502020204030204" pitchFamily="34" charset="0"/>
                  <a:cs typeface="Calibri" panose="020F0502020204030204" pitchFamily="34" charset="0"/>
                </a:rPr>
                <a:t>. </a:t>
              </a:r>
              <a:endParaRPr lang="en-US" sz="1050" dirty="0">
                <a:solidFill>
                  <a:prstClr val="black"/>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A4B48A6E-D764-2DC4-C599-E3D063C4BC48}"/>
              </a:ext>
            </a:extLst>
          </p:cNvPr>
          <p:cNvGrpSpPr/>
          <p:nvPr/>
        </p:nvGrpSpPr>
        <p:grpSpPr>
          <a:xfrm>
            <a:off x="9764558" y="4900034"/>
            <a:ext cx="6762272" cy="2194560"/>
            <a:chOff x="6687751" y="2415709"/>
            <a:chExt cx="4508181" cy="1463040"/>
          </a:xfrm>
        </p:grpSpPr>
        <p:grpSp>
          <p:nvGrpSpPr>
            <p:cNvPr id="26" name="Group 25">
              <a:extLst>
                <a:ext uri="{FF2B5EF4-FFF2-40B4-BE49-F238E27FC236}">
                  <a16:creationId xmlns:a16="http://schemas.microsoft.com/office/drawing/2014/main" id="{9D2889ED-E694-BE1F-D188-40ADE17016F6}"/>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64279A31-A7B0-48F0-AD17-761C4E92B597}"/>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A96721F8-50DD-4781-A0AE-038F568901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5A07D836-6225-4726-B271-6F312F56D869}"/>
                </a:ext>
              </a:extLst>
            </p:cNvPr>
            <p:cNvSpPr txBox="1"/>
            <p:nvPr/>
          </p:nvSpPr>
          <p:spPr>
            <a:xfrm>
              <a:off x="7838027" y="2677987"/>
              <a:ext cx="3357905" cy="882293"/>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Sợ</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hãi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nản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chí</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hành</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động</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A0FA383-7400-05B8-DCEF-B91C998CC7E1}"/>
              </a:ext>
            </a:extLst>
          </p:cNvPr>
          <p:cNvGrpSpPr/>
          <p:nvPr/>
        </p:nvGrpSpPr>
        <p:grpSpPr>
          <a:xfrm>
            <a:off x="9764558" y="7659373"/>
            <a:ext cx="6863895" cy="2194560"/>
            <a:chOff x="6687751" y="4255269"/>
            <a:chExt cx="4575930" cy="1463040"/>
          </a:xfrm>
        </p:grpSpPr>
        <p:grpSp>
          <p:nvGrpSpPr>
            <p:cNvPr id="31" name="Group 30">
              <a:extLst>
                <a:ext uri="{FF2B5EF4-FFF2-40B4-BE49-F238E27FC236}">
                  <a16:creationId xmlns:a16="http://schemas.microsoft.com/office/drawing/2014/main" id="{AF9466AC-E6E0-A70A-0B31-D481582DC132}"/>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7811E675-672B-4089-B5BD-10FB393997E5}"/>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9EA5E9D-5CDA-8E3F-85E6-3F6C056ACA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B67D5CF6-A582-EB13-DE8A-F99134D0050B}"/>
                </a:ext>
              </a:extLst>
            </p:cNvPr>
            <p:cNvSpPr txBox="1"/>
            <p:nvPr/>
          </p:nvSpPr>
          <p:spPr>
            <a:xfrm>
              <a:off x="7869676" y="4497686"/>
              <a:ext cx="3394005" cy="882292"/>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gì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và</a:t>
              </a:r>
              <a:r>
                <a:rPr lang="en-US" sz="4000" dirty="0">
                  <a:solidFill>
                    <a:prstClr val="black"/>
                  </a:solidFill>
                  <a:latin typeface="Calibri" panose="020F0502020204030204" pitchFamily="34" charset="0"/>
                  <a:cs typeface="Calibri" panose="020F0502020204030204" pitchFamily="34" charset="0"/>
                </a:rPr>
                <a:t> hi </a:t>
              </a:r>
              <a:r>
                <a:rPr lang="en-US" sz="4000" dirty="0" err="1">
                  <a:solidFill>
                    <a:prstClr val="black"/>
                  </a:solidFill>
                  <a:latin typeface="Calibri" panose="020F0502020204030204" pitchFamily="34" charset="0"/>
                  <a:cs typeface="Calibri" panose="020F0502020204030204" pitchFamily="34" charset="0"/>
                </a:rPr>
                <a:t>vọng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khó</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khăn</a:t>
              </a:r>
              <a:r>
                <a:rPr lang="en-US" sz="4000" dirty="0">
                  <a:solidFill>
                    <a:prstClr val="black"/>
                  </a:solidFill>
                  <a:latin typeface="Calibri" panose="020F0502020204030204" pitchFamily="34" charset="0"/>
                  <a:cs typeface="Calibri" panose="020F0502020204030204" pitchFamily="34" charset="0"/>
                </a:rPr>
                <a:t> qua </a:t>
              </a:r>
              <a:r>
                <a:rPr lang="en-US" sz="4000" dirty="0" err="1">
                  <a:solidFill>
                    <a:prstClr val="black"/>
                  </a:solidFill>
                  <a:latin typeface="Calibri" panose="020F0502020204030204" pitchFamily="34" charset="0"/>
                  <a:cs typeface="Calibri" panose="020F0502020204030204" pitchFamily="34" charset="0"/>
                </a:rPr>
                <a:t>đi</a:t>
              </a:r>
              <a:r>
                <a:rPr lang="en-US" sz="4000"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6027F057-4BD0-4E1B-C39A-F0012FDB5432}"/>
              </a:ext>
            </a:extLst>
          </p:cNvPr>
          <p:cNvGrpSpPr/>
          <p:nvPr/>
        </p:nvGrpSpPr>
        <p:grpSpPr>
          <a:xfrm>
            <a:off x="1903083" y="7590795"/>
            <a:ext cx="6746928" cy="2194560"/>
            <a:chOff x="1446768" y="4209550"/>
            <a:chExt cx="4497952" cy="1463040"/>
          </a:xfrm>
        </p:grpSpPr>
        <p:grpSp>
          <p:nvGrpSpPr>
            <p:cNvPr id="36" name="Group 35">
              <a:extLst>
                <a:ext uri="{FF2B5EF4-FFF2-40B4-BE49-F238E27FC236}">
                  <a16:creationId xmlns:a16="http://schemas.microsoft.com/office/drawing/2014/main" id="{31BBA0FD-8556-CBD8-6B61-026D21A1C28E}"/>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B62C98CA-971C-EB3C-346B-E58EC644FDD2}"/>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173FF64C-5FE8-23B5-4B27-87395FE447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4372F875-48CF-3433-4C8A-D7A5B126C044}"/>
                </a:ext>
              </a:extLst>
            </p:cNvPr>
            <p:cNvSpPr txBox="1"/>
            <p:nvPr/>
          </p:nvSpPr>
          <p:spPr>
            <a:xfrm>
              <a:off x="2581061" y="4497686"/>
              <a:ext cx="3363659" cy="1046440"/>
            </a:xfrm>
            <a:prstGeom prst="rect">
              <a:avLst/>
            </a:prstGeom>
            <a:noFill/>
          </p:spPr>
          <p:txBody>
            <a:bodyPr wrap="square" rtlCol="0">
              <a:spAutoFit/>
            </a:bodyPr>
            <a:lstStyle/>
            <a:p>
              <a:pPr algn="ctr" defTabSz="1371600">
                <a:defRPr/>
              </a:pPr>
              <a:r>
                <a:rPr lang="en-US" sz="4800" dirty="0">
                  <a:solidFill>
                    <a:prstClr val="black"/>
                  </a:solidFill>
                  <a:latin typeface="Calibri" panose="020F0502020204030204" pitchFamily="34" charset="0"/>
                  <a:cs typeface="Calibri" panose="020F0502020204030204" pitchFamily="34" charset="0"/>
                </a:rPr>
                <a:t>Bình </a:t>
              </a:r>
              <a:r>
                <a:rPr lang="en-US" sz="4800" dirty="0" err="1">
                  <a:solidFill>
                    <a:prstClr val="black"/>
                  </a:solidFill>
                  <a:latin typeface="Calibri" panose="020F0502020204030204" pitchFamily="34" charset="0"/>
                  <a:cs typeface="Calibri" panose="020F0502020204030204" pitchFamily="34" charset="0"/>
                </a:rPr>
                <a:t>tĩnh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cách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quyết</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858F5272-C742-D79D-1101-03055D5404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1407" y="7707104"/>
            <a:ext cx="2447211" cy="1957767"/>
          </a:xfrm>
          <a:prstGeom prst="rect">
            <a:avLst/>
          </a:prstGeom>
        </p:spPr>
      </p:pic>
      <p:grpSp>
        <p:nvGrpSpPr>
          <p:cNvPr id="59" name="Group 58">
            <a:extLst>
              <a:ext uri="{FF2B5EF4-FFF2-40B4-BE49-F238E27FC236}">
                <a16:creationId xmlns:a16="http://schemas.microsoft.com/office/drawing/2014/main" id="{CAB0F66E-0B1F-E7CB-98BC-4DC35C297605}"/>
              </a:ext>
            </a:extLst>
          </p:cNvPr>
          <p:cNvGrpSpPr/>
          <p:nvPr/>
        </p:nvGrpSpPr>
        <p:grpSpPr>
          <a:xfrm>
            <a:off x="-794238" y="580508"/>
            <a:ext cx="18870857" cy="3678903"/>
            <a:chOff x="-529492" y="387005"/>
            <a:chExt cx="12580571" cy="245260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140921" y="387005"/>
              <a:ext cx="11910158" cy="2452602"/>
            </a:xfrm>
            <a:custGeom>
              <a:avLst/>
              <a:gdLst>
                <a:gd name="connsiteX0" fmla="*/ 0 w 11910158"/>
                <a:gd name="connsiteY0" fmla="*/ 408775 h 2452602"/>
                <a:gd name="connsiteX1" fmla="*/ 408775 w 11910158"/>
                <a:gd name="connsiteY1" fmla="*/ 0 h 2452602"/>
                <a:gd name="connsiteX2" fmla="*/ 11501383 w 11910158"/>
                <a:gd name="connsiteY2" fmla="*/ 0 h 2452602"/>
                <a:gd name="connsiteX3" fmla="*/ 11910158 w 11910158"/>
                <a:gd name="connsiteY3" fmla="*/ 408775 h 2452602"/>
                <a:gd name="connsiteX4" fmla="*/ 11910158 w 11910158"/>
                <a:gd name="connsiteY4" fmla="*/ 2043827 h 2452602"/>
                <a:gd name="connsiteX5" fmla="*/ 11501383 w 11910158"/>
                <a:gd name="connsiteY5" fmla="*/ 2452602 h 2452602"/>
                <a:gd name="connsiteX6" fmla="*/ 408775 w 11910158"/>
                <a:gd name="connsiteY6" fmla="*/ 2452602 h 2452602"/>
                <a:gd name="connsiteX7" fmla="*/ 0 w 11910158"/>
                <a:gd name="connsiteY7" fmla="*/ 2043827 h 2452602"/>
                <a:gd name="connsiteX8" fmla="*/ 0 w 11910158"/>
                <a:gd name="connsiteY8" fmla="*/ 408775 h 24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158" h="2452602" fill="none" extrusionOk="0">
                  <a:moveTo>
                    <a:pt x="0" y="408775"/>
                  </a:moveTo>
                  <a:cubicBezTo>
                    <a:pt x="-21019" y="184322"/>
                    <a:pt x="179720" y="18709"/>
                    <a:pt x="408775" y="0"/>
                  </a:cubicBezTo>
                  <a:cubicBezTo>
                    <a:pt x="3974941" y="77600"/>
                    <a:pt x="6835801" y="-27269"/>
                    <a:pt x="11501383" y="0"/>
                  </a:cubicBezTo>
                  <a:cubicBezTo>
                    <a:pt x="11737244" y="-13325"/>
                    <a:pt x="11949175" y="194501"/>
                    <a:pt x="11910158" y="408775"/>
                  </a:cubicBezTo>
                  <a:cubicBezTo>
                    <a:pt x="12017151" y="1054887"/>
                    <a:pt x="12007548" y="1805355"/>
                    <a:pt x="11910158" y="2043827"/>
                  </a:cubicBezTo>
                  <a:cubicBezTo>
                    <a:pt x="11893995" y="2263264"/>
                    <a:pt x="11708523" y="2460814"/>
                    <a:pt x="11501383" y="2452602"/>
                  </a:cubicBezTo>
                  <a:cubicBezTo>
                    <a:pt x="6395106" y="2501779"/>
                    <a:pt x="2673365" y="2329900"/>
                    <a:pt x="408775" y="2452602"/>
                  </a:cubicBezTo>
                  <a:cubicBezTo>
                    <a:pt x="181491" y="2464310"/>
                    <a:pt x="-13646" y="2281336"/>
                    <a:pt x="0" y="2043827"/>
                  </a:cubicBezTo>
                  <a:cubicBezTo>
                    <a:pt x="111404" y="1371833"/>
                    <a:pt x="-24334" y="892736"/>
                    <a:pt x="0" y="408775"/>
                  </a:cubicBezTo>
                  <a:close/>
                </a:path>
                <a:path w="11910158" h="2452602" stroke="0" extrusionOk="0">
                  <a:moveTo>
                    <a:pt x="0" y="408775"/>
                  </a:moveTo>
                  <a:cubicBezTo>
                    <a:pt x="11667" y="181681"/>
                    <a:pt x="211517" y="-1902"/>
                    <a:pt x="408775" y="0"/>
                  </a:cubicBezTo>
                  <a:cubicBezTo>
                    <a:pt x="2826183" y="-129276"/>
                    <a:pt x="9362642" y="-77778"/>
                    <a:pt x="11501383" y="0"/>
                  </a:cubicBezTo>
                  <a:cubicBezTo>
                    <a:pt x="11725351" y="-5714"/>
                    <a:pt x="11904386" y="216297"/>
                    <a:pt x="11910158" y="408775"/>
                  </a:cubicBezTo>
                  <a:cubicBezTo>
                    <a:pt x="11882958" y="792984"/>
                    <a:pt x="11776651" y="1437982"/>
                    <a:pt x="11910158" y="2043827"/>
                  </a:cubicBezTo>
                  <a:cubicBezTo>
                    <a:pt x="11914975" y="2279745"/>
                    <a:pt x="11715709" y="2456488"/>
                    <a:pt x="11501383" y="2452602"/>
                  </a:cubicBezTo>
                  <a:cubicBezTo>
                    <a:pt x="8305752" y="2496822"/>
                    <a:pt x="5546577" y="2423220"/>
                    <a:pt x="408775" y="2452602"/>
                  </a:cubicBezTo>
                  <a:cubicBezTo>
                    <a:pt x="171842" y="2409673"/>
                    <a:pt x="-37683" y="2260878"/>
                    <a:pt x="0" y="2043827"/>
                  </a:cubicBezTo>
                  <a:cubicBezTo>
                    <a:pt x="-30056" y="1740340"/>
                    <a:pt x="13227" y="635413"/>
                    <a:pt x="0" y="40877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7865237"/>
                        <a:gd name="connsiteY0" fmla="*/ 613163 h 3678903"/>
                        <a:gd name="connsiteX1" fmla="*/ 613163 w 17865237"/>
                        <a:gd name="connsiteY1" fmla="*/ 0 h 3678903"/>
                        <a:gd name="connsiteX2" fmla="*/ 17252074 w 17865237"/>
                        <a:gd name="connsiteY2" fmla="*/ 0 h 3678903"/>
                        <a:gd name="connsiteX3" fmla="*/ 17865237 w 17865237"/>
                        <a:gd name="connsiteY3" fmla="*/ 613163 h 3678903"/>
                        <a:gd name="connsiteX4" fmla="*/ 17865237 w 17865237"/>
                        <a:gd name="connsiteY4" fmla="*/ 3065740 h 3678903"/>
                        <a:gd name="connsiteX5" fmla="*/ 17252074 w 17865237"/>
                        <a:gd name="connsiteY5" fmla="*/ 3678903 h 3678903"/>
                        <a:gd name="connsiteX6" fmla="*/ 613163 w 17865237"/>
                        <a:gd name="connsiteY6" fmla="*/ 3678903 h 3678903"/>
                        <a:gd name="connsiteX7" fmla="*/ 0 w 17865237"/>
                        <a:gd name="connsiteY7" fmla="*/ 3065740 h 3678903"/>
                        <a:gd name="connsiteX8" fmla="*/ 0 w 17865237"/>
                        <a:gd name="connsiteY8" fmla="*/ 613163 h 36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237" h="3678903" fill="none" extrusionOk="0">
                          <a:moveTo>
                            <a:pt x="0" y="613163"/>
                          </a:moveTo>
                          <a:cubicBezTo>
                            <a:pt x="-54081" y="277885"/>
                            <a:pt x="270210" y="24487"/>
                            <a:pt x="613163" y="0"/>
                          </a:cubicBezTo>
                          <a:cubicBezTo>
                            <a:pt x="4734235" y="77600"/>
                            <a:pt x="12031925" y="-27269"/>
                            <a:pt x="17252074" y="0"/>
                          </a:cubicBezTo>
                          <a:cubicBezTo>
                            <a:pt x="17620049" y="-38696"/>
                            <a:pt x="17923650" y="291718"/>
                            <a:pt x="17865237" y="613163"/>
                          </a:cubicBezTo>
                          <a:cubicBezTo>
                            <a:pt x="17974237" y="1668401"/>
                            <a:pt x="17787028" y="2746919"/>
                            <a:pt x="17865237" y="3065740"/>
                          </a:cubicBezTo>
                          <a:cubicBezTo>
                            <a:pt x="17833440" y="3391942"/>
                            <a:pt x="17549225" y="3697201"/>
                            <a:pt x="17252074" y="3678903"/>
                          </a:cubicBezTo>
                          <a:cubicBezTo>
                            <a:pt x="13809409" y="3728080"/>
                            <a:pt x="3432252" y="3556201"/>
                            <a:pt x="613163" y="3678903"/>
                          </a:cubicBezTo>
                          <a:cubicBezTo>
                            <a:pt x="268762" y="3723138"/>
                            <a:pt x="-9163" y="3412270"/>
                            <a:pt x="0" y="3065740"/>
                          </a:cubicBezTo>
                          <a:cubicBezTo>
                            <a:pt x="47022" y="2308759"/>
                            <a:pt x="104569" y="1176127"/>
                            <a:pt x="0" y="613163"/>
                          </a:cubicBezTo>
                          <a:close/>
                        </a:path>
                        <a:path w="17865237" h="3678903" stroke="0" extrusionOk="0">
                          <a:moveTo>
                            <a:pt x="0" y="613163"/>
                          </a:moveTo>
                          <a:cubicBezTo>
                            <a:pt x="57955" y="267897"/>
                            <a:pt x="308099" y="-2240"/>
                            <a:pt x="613163" y="0"/>
                          </a:cubicBezTo>
                          <a:cubicBezTo>
                            <a:pt x="3585744" y="-129276"/>
                            <a:pt x="12340325" y="-77778"/>
                            <a:pt x="17252074" y="0"/>
                          </a:cubicBezTo>
                          <a:cubicBezTo>
                            <a:pt x="17580101" y="-33837"/>
                            <a:pt x="17856447" y="325209"/>
                            <a:pt x="17865237" y="613163"/>
                          </a:cubicBezTo>
                          <a:cubicBezTo>
                            <a:pt x="17946836" y="1735748"/>
                            <a:pt x="18019537" y="2707746"/>
                            <a:pt x="17865237" y="3065740"/>
                          </a:cubicBezTo>
                          <a:cubicBezTo>
                            <a:pt x="17871124" y="3416795"/>
                            <a:pt x="17542041" y="3695445"/>
                            <a:pt x="17252074" y="3678903"/>
                          </a:cubicBezTo>
                          <a:cubicBezTo>
                            <a:pt x="11282871" y="3723123"/>
                            <a:pt x="8523781" y="3649521"/>
                            <a:pt x="613163" y="3678903"/>
                          </a:cubicBezTo>
                          <a:cubicBezTo>
                            <a:pt x="265553" y="3644442"/>
                            <a:pt x="-19536" y="3399866"/>
                            <a:pt x="0" y="3065740"/>
                          </a:cubicBezTo>
                          <a:cubicBezTo>
                            <a:pt x="-159954" y="2352486"/>
                            <a:pt x="22140" y="1247851"/>
                            <a:pt x="0" y="613163"/>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nl-NL" sz="7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Đâu là thái độ cần có khi gặp khó khăn? </a:t>
              </a:r>
              <a:endParaRPr lang="en-US"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67">
              <a:extLst>
                <a:ext uri="{FF2B5EF4-FFF2-40B4-BE49-F238E27FC236}">
                  <a16:creationId xmlns:a16="http://schemas.microsoft.com/office/drawing/2014/main" id="{9F33566D-3989-3A11-6A4F-71C84DF26C86}"/>
                </a:ext>
              </a:extLst>
            </p:cNvPr>
            <p:cNvSpPr txBox="1"/>
            <p:nvPr/>
          </p:nvSpPr>
          <p:spPr>
            <a:xfrm>
              <a:off x="-529492" y="1034789"/>
              <a:ext cx="4433654"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sp>
        <p:nvSpPr>
          <p:cNvPr id="41" name="Rectangle 40"/>
          <p:cNvSpPr/>
          <p:nvPr/>
        </p:nvSpPr>
        <p:spPr>
          <a:xfrm>
            <a:off x="-2819400" y="-28574"/>
            <a:ext cx="2652723"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25"/>
                                        </p:tgtEl>
                                        <p:attrNameLst>
                                          <p:attrName>ppt_w</p:attrName>
                                        </p:attrNameLst>
                                      </p:cBhvr>
                                      <p:tavLst>
                                        <p:tav tm="0">
                                          <p:val>
                                            <p:strVal val="ppt_w"/>
                                          </p:val>
                                        </p:tav>
                                        <p:tav tm="100000">
                                          <p:val>
                                            <p:fltVal val="0"/>
                                          </p:val>
                                        </p:tav>
                                      </p:tavLst>
                                    </p:anim>
                                    <p:anim calcmode="lin" valueType="num">
                                      <p:cBhvr>
                                        <p:cTn id="50" dur="1000"/>
                                        <p:tgtEl>
                                          <p:spTgt spid="25"/>
                                        </p:tgtEl>
                                        <p:attrNameLst>
                                          <p:attrName>ppt_h</p:attrName>
                                        </p:attrNameLst>
                                      </p:cBhvr>
                                      <p:tavLst>
                                        <p:tav tm="0">
                                          <p:val>
                                            <p:strVal val="ppt_h"/>
                                          </p:val>
                                        </p:tav>
                                        <p:tav tm="100000">
                                          <p:val>
                                            <p:fltVal val="0"/>
                                          </p:val>
                                        </p:tav>
                                      </p:tavLst>
                                    </p:anim>
                                    <p:anim calcmode="lin" valueType="num">
                                      <p:cBhvr>
                                        <p:cTn id="51" dur="1000"/>
                                        <p:tgtEl>
                                          <p:spTgt spid="25"/>
                                        </p:tgtEl>
                                        <p:attrNameLst>
                                          <p:attrName>style.rotation</p:attrName>
                                        </p:attrNameLst>
                                      </p:cBhvr>
                                      <p:tavLst>
                                        <p:tav tm="0">
                                          <p:val>
                                            <p:fltVal val="0"/>
                                          </p:val>
                                        </p:tav>
                                        <p:tav tm="100000">
                                          <p:val>
                                            <p:fltVal val="90"/>
                                          </p:val>
                                        </p:tav>
                                      </p:tavLst>
                                    </p:anim>
                                    <p:animEffect transition="out" filter="fade">
                                      <p:cBhvr>
                                        <p:cTn id="52" dur="1000"/>
                                        <p:tgtEl>
                                          <p:spTgt spid="25"/>
                                        </p:tgtEl>
                                      </p:cBhvr>
                                    </p:animEffect>
                                    <p:set>
                                      <p:cBhvr>
                                        <p:cTn id="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500"/>
                            </p:stCondLst>
                            <p:childTnLst>
                              <p:par>
                                <p:cTn id="61" presetID="31" presetClass="exit" presetSubtype="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fltVal val="0"/>
                                          </p:val>
                                        </p:tav>
                                      </p:tavLst>
                                    </p:anim>
                                    <p:anim calcmode="lin" valueType="num">
                                      <p:cBhvr>
                                        <p:cTn id="63" dur="1000"/>
                                        <p:tgtEl>
                                          <p:spTgt spid="30"/>
                                        </p:tgtEl>
                                        <p:attrNameLst>
                                          <p:attrName>ppt_h</p:attrName>
                                        </p:attrNameLst>
                                      </p:cBhvr>
                                      <p:tavLst>
                                        <p:tav tm="0">
                                          <p:val>
                                            <p:strVal val="ppt_h"/>
                                          </p:val>
                                        </p:tav>
                                        <p:tav tm="100000">
                                          <p:val>
                                            <p:fltVal val="0"/>
                                          </p:val>
                                        </p:tav>
                                      </p:tavLst>
                                    </p:anim>
                                    <p:anim calcmode="lin" valueType="num">
                                      <p:cBhvr>
                                        <p:cTn id="64" dur="1000"/>
                                        <p:tgtEl>
                                          <p:spTgt spid="30"/>
                                        </p:tgtEl>
                                        <p:attrNameLst>
                                          <p:attrName>style.rotation</p:attrName>
                                        </p:attrNameLst>
                                      </p:cBhvr>
                                      <p:tavLst>
                                        <p:tav tm="0">
                                          <p:val>
                                            <p:fltVal val="0"/>
                                          </p:val>
                                        </p:tav>
                                        <p:tav tm="100000">
                                          <p:val>
                                            <p:fltVal val="9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withEffect">
                                  <p:stCondLst>
                                    <p:cond delay="0"/>
                                  </p:stCondLst>
                                  <p:childTnLst>
                                    <p:animEffect transition="out" filter="fade">
                                      <p:cBhvr>
                                        <p:cTn id="71" dur="500" tmFilter="0, 0; .2, .5; .8, .5; 1, 0"/>
                                        <p:tgtEl>
                                          <p:spTgt spid="35"/>
                                        </p:tgtEl>
                                      </p:cBhvr>
                                    </p:animEffect>
                                    <p:animScale>
                                      <p:cBhvr>
                                        <p:cTn id="72" dur="250" autoRev="1" fill="hold"/>
                                        <p:tgtEl>
                                          <p:spTgt spid="35"/>
                                        </p:tgtEl>
                                      </p:cBhvr>
                                      <p:by x="105000" y="105000"/>
                                    </p:animScale>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par>
                                <p:cTn id="76" presetID="26" presetClass="emph" presetSubtype="0" fill="hold" nodeType="withEffect">
                                  <p:stCondLst>
                                    <p:cond delay="0"/>
                                  </p:stCondLst>
                                  <p:childTnLst>
                                    <p:animEffect transition="out" filter="fade">
                                      <p:cBhvr>
                                        <p:cTn id="77" dur="500" tmFilter="0, 0; .2, .5; .8, .5; 1, 0"/>
                                        <p:tgtEl>
                                          <p:spTgt spid="40"/>
                                        </p:tgtEl>
                                      </p:cBhvr>
                                    </p:animEffect>
                                    <p:animScale>
                                      <p:cBhvr>
                                        <p:cTn id="78" dur="250" autoRev="1" fill="hold"/>
                                        <p:tgtEl>
                                          <p:spTgt spid="40"/>
                                        </p:tgtEl>
                                      </p:cBhvr>
                                      <p:by x="105000" y="105000"/>
                                    </p:animScale>
                                  </p:childTnLst>
                                </p:cTn>
                              </p:par>
                            </p:childTnLst>
                          </p:cTn>
                        </p:par>
                        <p:par>
                          <p:cTn id="79" fill="hold">
                            <p:stCondLst>
                              <p:cond delay="500"/>
                            </p:stCondLst>
                            <p:childTnLst>
                              <p:par>
                                <p:cTn id="80" presetID="31" presetClass="exit" presetSubtype="0" fill="hold" nodeType="afterEffect">
                                  <p:stCondLst>
                                    <p:cond delay="0"/>
                                  </p:stCondLst>
                                  <p:childTnLst>
                                    <p:anim calcmode="lin" valueType="num">
                                      <p:cBhvr>
                                        <p:cTn id="81" dur="1000"/>
                                        <p:tgtEl>
                                          <p:spTgt spid="14"/>
                                        </p:tgtEl>
                                        <p:attrNameLst>
                                          <p:attrName>ppt_w</p:attrName>
                                        </p:attrNameLst>
                                      </p:cBhvr>
                                      <p:tavLst>
                                        <p:tav tm="0">
                                          <p:val>
                                            <p:strVal val="ppt_w"/>
                                          </p:val>
                                        </p:tav>
                                        <p:tav tm="100000">
                                          <p:val>
                                            <p:fltVal val="0"/>
                                          </p:val>
                                        </p:tav>
                                      </p:tavLst>
                                    </p:anim>
                                    <p:anim calcmode="lin" valueType="num">
                                      <p:cBhvr>
                                        <p:cTn id="82" dur="1000"/>
                                        <p:tgtEl>
                                          <p:spTgt spid="14"/>
                                        </p:tgtEl>
                                        <p:attrNameLst>
                                          <p:attrName>ppt_h</p:attrName>
                                        </p:attrNameLst>
                                      </p:cBhvr>
                                      <p:tavLst>
                                        <p:tav tm="0">
                                          <p:val>
                                            <p:strVal val="ppt_h"/>
                                          </p:val>
                                        </p:tav>
                                        <p:tav tm="100000">
                                          <p:val>
                                            <p:fltVal val="0"/>
                                          </p:val>
                                        </p:tav>
                                      </p:tavLst>
                                    </p:anim>
                                    <p:anim calcmode="lin" valueType="num">
                                      <p:cBhvr>
                                        <p:cTn id="83" dur="1000"/>
                                        <p:tgtEl>
                                          <p:spTgt spid="14"/>
                                        </p:tgtEl>
                                        <p:attrNameLst>
                                          <p:attrName>style.rotation</p:attrName>
                                        </p:attrNameLst>
                                      </p:cBhvr>
                                      <p:tavLst>
                                        <p:tav tm="0">
                                          <p:val>
                                            <p:fltVal val="0"/>
                                          </p:val>
                                        </p:tav>
                                        <p:tav tm="100000">
                                          <p:val>
                                            <p:fltVal val="90"/>
                                          </p:val>
                                        </p:tav>
                                      </p:tavLst>
                                    </p:anim>
                                    <p:animEffect transition="out" filter="fade">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5"/>
                                        </p:tgtEl>
                                        <p:attrNameLst>
                                          <p:attrName>ppt_w</p:attrName>
                                        </p:attrNameLst>
                                      </p:cBhvr>
                                      <p:tavLst>
                                        <p:tav tm="0">
                                          <p:val>
                                            <p:strVal val="ppt_w"/>
                                          </p:val>
                                        </p:tav>
                                        <p:tav tm="100000">
                                          <p:val>
                                            <p:fltVal val="0"/>
                                          </p:val>
                                        </p:tav>
                                      </p:tavLst>
                                    </p:anim>
                                    <p:anim calcmode="lin" valueType="num">
                                      <p:cBhvr>
                                        <p:cTn id="88" dur="1000"/>
                                        <p:tgtEl>
                                          <p:spTgt spid="25"/>
                                        </p:tgtEl>
                                        <p:attrNameLst>
                                          <p:attrName>ppt_h</p:attrName>
                                        </p:attrNameLst>
                                      </p:cBhvr>
                                      <p:tavLst>
                                        <p:tav tm="0">
                                          <p:val>
                                            <p:strVal val="ppt_h"/>
                                          </p:val>
                                        </p:tav>
                                        <p:tav tm="100000">
                                          <p:val>
                                            <p:fltVal val="0"/>
                                          </p:val>
                                        </p:tav>
                                      </p:tavLst>
                                    </p:anim>
                                    <p:anim calcmode="lin" valueType="num">
                                      <p:cBhvr>
                                        <p:cTn id="89" dur="1000"/>
                                        <p:tgtEl>
                                          <p:spTgt spid="25"/>
                                        </p:tgtEl>
                                        <p:attrNameLst>
                                          <p:attrName>style.rotation</p:attrName>
                                        </p:attrNameLst>
                                      </p:cBhvr>
                                      <p:tavLst>
                                        <p:tav tm="0">
                                          <p:val>
                                            <p:fltVal val="0"/>
                                          </p:val>
                                        </p:tav>
                                        <p:tav tm="100000">
                                          <p:val>
                                            <p:fltVal val="90"/>
                                          </p:val>
                                        </p:tav>
                                      </p:tavLst>
                                    </p:anim>
                                    <p:animEffect transition="out" filter="fade">
                                      <p:cBhvr>
                                        <p:cTn id="90" dur="1000"/>
                                        <p:tgtEl>
                                          <p:spTgt spid="25"/>
                                        </p:tgtEl>
                                      </p:cBhvr>
                                    </p:animEffect>
                                    <p:set>
                                      <p:cBhvr>
                                        <p:cTn id="91" dur="1" fill="hold">
                                          <p:stCondLst>
                                            <p:cond delay="999"/>
                                          </p:stCondLst>
                                        </p:cTn>
                                        <p:tgtEl>
                                          <p:spTgt spid="25"/>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30"/>
                                        </p:tgtEl>
                                        <p:attrNameLst>
                                          <p:attrName>ppt_w</p:attrName>
                                        </p:attrNameLst>
                                      </p:cBhvr>
                                      <p:tavLst>
                                        <p:tav tm="0">
                                          <p:val>
                                            <p:strVal val="ppt_w"/>
                                          </p:val>
                                        </p:tav>
                                        <p:tav tm="100000">
                                          <p:val>
                                            <p:fltVal val="0"/>
                                          </p:val>
                                        </p:tav>
                                      </p:tavLst>
                                    </p:anim>
                                    <p:anim calcmode="lin" valueType="num">
                                      <p:cBhvr>
                                        <p:cTn id="94" dur="1000"/>
                                        <p:tgtEl>
                                          <p:spTgt spid="30"/>
                                        </p:tgtEl>
                                        <p:attrNameLst>
                                          <p:attrName>ppt_h</p:attrName>
                                        </p:attrNameLst>
                                      </p:cBhvr>
                                      <p:tavLst>
                                        <p:tav tm="0">
                                          <p:val>
                                            <p:strVal val="ppt_h"/>
                                          </p:val>
                                        </p:tav>
                                        <p:tav tm="100000">
                                          <p:val>
                                            <p:fltVal val="0"/>
                                          </p:val>
                                        </p:tav>
                                      </p:tavLst>
                                    </p:anim>
                                    <p:anim calcmode="lin" valueType="num">
                                      <p:cBhvr>
                                        <p:cTn id="95" dur="1000"/>
                                        <p:tgtEl>
                                          <p:spTgt spid="30"/>
                                        </p:tgtEl>
                                        <p:attrNameLst>
                                          <p:attrName>style.rotation</p:attrName>
                                        </p:attrNameLst>
                                      </p:cBhvr>
                                      <p:tavLst>
                                        <p:tav tm="0">
                                          <p:val>
                                            <p:fltVal val="0"/>
                                          </p:val>
                                        </p:tav>
                                        <p:tav tm="100000">
                                          <p:val>
                                            <p:fltVal val="90"/>
                                          </p:val>
                                        </p:tav>
                                      </p:tavLst>
                                    </p:anim>
                                    <p:animEffect transition="out" filter="fade">
                                      <p:cBhvr>
                                        <p:cTn id="96" dur="1000"/>
                                        <p:tgtEl>
                                          <p:spTgt spid="30"/>
                                        </p:tgtEl>
                                      </p:cBhvr>
                                    </p:animEffect>
                                    <p:set>
                                      <p:cBhvr>
                                        <p:cTn id="9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
        <p:nvSpPr>
          <p:cNvPr id="6" name="Rectangle 5"/>
          <p:cNvSpPr/>
          <p:nvPr/>
        </p:nvSpPr>
        <p:spPr>
          <a:xfrm>
            <a:off x="-2819400" y="-28574"/>
            <a:ext cx="2652723"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
        <p:nvSpPr>
          <p:cNvPr id="3" name="Rectangle 2"/>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
        <p:nvSpPr>
          <p:cNvPr id="7" name="Rectangle 6"/>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56739"/>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
        <p:nvSpPr>
          <p:cNvPr id="5" name="Rectangle 4"/>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trì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cực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
        <p:nvSpPr>
          <p:cNvPr id="9" name="Rectangle 8"/>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56406 w 8180809"/>
                <a:gd name="connsiteY1" fmla="*/ 0 h 3338372"/>
                <a:gd name="connsiteX2" fmla="*/ 7624403 w 8180809"/>
                <a:gd name="connsiteY2" fmla="*/ 0 h 3338372"/>
                <a:gd name="connsiteX3" fmla="*/ 8180809 w 8180809"/>
                <a:gd name="connsiteY3" fmla="*/ 556406 h 3338372"/>
                <a:gd name="connsiteX4" fmla="*/ 8180809 w 8180809"/>
                <a:gd name="connsiteY4" fmla="*/ 2781966 h 3338372"/>
                <a:gd name="connsiteX5" fmla="*/ 7624403 w 8180809"/>
                <a:gd name="connsiteY5" fmla="*/ 3338372 h 3338372"/>
                <a:gd name="connsiteX6" fmla="*/ 556406 w 8180809"/>
                <a:gd name="connsiteY6" fmla="*/ 3338372 h 3338372"/>
                <a:gd name="connsiteX7" fmla="*/ 0 w 8180809"/>
                <a:gd name="connsiteY7" fmla="*/ 2781966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9036" y="252782"/>
                    <a:pt x="244134" y="28264"/>
                    <a:pt x="556406" y="0"/>
                  </a:cubicBezTo>
                  <a:cubicBezTo>
                    <a:pt x="1912343" y="77600"/>
                    <a:pt x="5590156" y="-27269"/>
                    <a:pt x="7624403" y="0"/>
                  </a:cubicBezTo>
                  <a:cubicBezTo>
                    <a:pt x="7958418" y="-35248"/>
                    <a:pt x="8222055" y="261253"/>
                    <a:pt x="8180809" y="556406"/>
                  </a:cubicBezTo>
                  <a:cubicBezTo>
                    <a:pt x="8289809" y="794633"/>
                    <a:pt x="8102600" y="1708455"/>
                    <a:pt x="8180809" y="2781966"/>
                  </a:cubicBezTo>
                  <a:cubicBezTo>
                    <a:pt x="8165000" y="3083077"/>
                    <a:pt x="7896205" y="3354025"/>
                    <a:pt x="7624403" y="3338372"/>
                  </a:cubicBezTo>
                  <a:cubicBezTo>
                    <a:pt x="4768244" y="3387549"/>
                    <a:pt x="3262586" y="3215670"/>
                    <a:pt x="556406" y="3338372"/>
                  </a:cubicBezTo>
                  <a:cubicBezTo>
                    <a:pt x="244987" y="3370043"/>
                    <a:pt x="-29515" y="3114674"/>
                    <a:pt x="0" y="2781966"/>
                  </a:cubicBezTo>
                  <a:cubicBezTo>
                    <a:pt x="47022" y="2400622"/>
                    <a:pt x="104569" y="1341287"/>
                    <a:pt x="0" y="556406"/>
                  </a:cubicBezTo>
                  <a:close/>
                </a:path>
                <a:path w="8180809" h="3338372" stroke="0" extrusionOk="0">
                  <a:moveTo>
                    <a:pt x="0" y="556406"/>
                  </a:moveTo>
                  <a:cubicBezTo>
                    <a:pt x="25271" y="246222"/>
                    <a:pt x="266419" y="-1155"/>
                    <a:pt x="556406" y="0"/>
                  </a:cubicBezTo>
                  <a:cubicBezTo>
                    <a:pt x="2255282" y="-129276"/>
                    <a:pt x="6534251" y="-77778"/>
                    <a:pt x="7624403" y="0"/>
                  </a:cubicBezTo>
                  <a:cubicBezTo>
                    <a:pt x="7922417" y="-29588"/>
                    <a:pt x="8174655" y="284599"/>
                    <a:pt x="8180809" y="556406"/>
                  </a:cubicBezTo>
                  <a:cubicBezTo>
                    <a:pt x="8262408" y="1471566"/>
                    <a:pt x="8335109" y="2334915"/>
                    <a:pt x="8180809" y="2781966"/>
                  </a:cubicBezTo>
                  <a:cubicBezTo>
                    <a:pt x="8189466" y="3107519"/>
                    <a:pt x="7905223" y="3347370"/>
                    <a:pt x="7624403" y="3338372"/>
                  </a:cubicBezTo>
                  <a:cubicBezTo>
                    <a:pt x="4383029" y="3382592"/>
                    <a:pt x="1611063" y="3308990"/>
                    <a:pt x="556406" y="3338372"/>
                  </a:cubicBezTo>
                  <a:cubicBezTo>
                    <a:pt x="247081" y="3330574"/>
                    <a:pt x="-37749" y="3080537"/>
                    <a:pt x="0" y="2781966"/>
                  </a:cubicBezTo>
                  <a:cubicBezTo>
                    <a:pt x="-159954" y="2327482"/>
                    <a:pt x="22140" y="1266825"/>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
        <p:nvSpPr>
          <p:cNvPr id="9" name="Rectangle 8"/>
          <p:cNvSpPr/>
          <p:nvPr/>
        </p:nvSpPr>
        <p:spPr>
          <a:xfrm>
            <a:off x="-2590800" y="-190500"/>
            <a:ext cx="2438400"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19400" y="-28574"/>
            <a:ext cx="2652723"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41" name="Group 40">
            <a:extLst>
              <a:ext uri="{FF2B5EF4-FFF2-40B4-BE49-F238E27FC236}">
                <a16:creationId xmlns:a16="http://schemas.microsoft.com/office/drawing/2014/main" id="{5E121E96-BA18-1B59-DE53-377C26028364}"/>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22203"/>
              <a:ext cx="4433654" cy="1381473"/>
              <a:chOff x="3666356" y="4573200"/>
              <a:chExt cx="4280542" cy="1381473"/>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4" name="Group 13">
            <a:extLst>
              <a:ext uri="{FF2B5EF4-FFF2-40B4-BE49-F238E27FC236}">
                <a16:creationId xmlns:a16="http://schemas.microsoft.com/office/drawing/2014/main" id="{E0D2C059-5917-62D4-AFAC-9D6F80E63F5D}"/>
              </a:ext>
            </a:extLst>
          </p:cNvPr>
          <p:cNvGrpSpPr/>
          <p:nvPr/>
        </p:nvGrpSpPr>
        <p:grpSpPr>
          <a:xfrm>
            <a:off x="2005991" y="4356838"/>
            <a:ext cx="6742497" cy="2194560"/>
            <a:chOff x="1440697" y="2442596"/>
            <a:chExt cx="4494998" cy="1463040"/>
          </a:xfrm>
        </p:grpSpPr>
        <p:grpSp>
          <p:nvGrpSpPr>
            <p:cNvPr id="15" name="Group 14">
              <a:extLst>
                <a:ext uri="{FF2B5EF4-FFF2-40B4-BE49-F238E27FC236}">
                  <a16:creationId xmlns:a16="http://schemas.microsoft.com/office/drawing/2014/main" id="{43ACD7EB-3967-A97E-9987-58C946859B61}"/>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D6D8DC0E-762A-87A5-01DD-1FC7A1CA72B4}"/>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5D56AAF-0EBE-DEBC-44C4-7A0623DEC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61C3526D-C01B-B24A-860D-31A8FBA22F71}"/>
                </a:ext>
              </a:extLst>
            </p:cNvPr>
            <p:cNvSpPr txBox="1"/>
            <p:nvPr/>
          </p:nvSpPr>
          <p:spPr>
            <a:xfrm>
              <a:off x="2700460" y="2693695"/>
              <a:ext cx="2940110"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Chép</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bài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của</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bạn</a:t>
              </a:r>
              <a:r>
                <a:rPr lang="en-US" sz="5400" dirty="0">
                  <a:solidFill>
                    <a:prstClr val="black"/>
                  </a:solidFill>
                  <a:latin typeface="Calibri" panose="020F0502020204030204" pitchFamily="34" charset="0"/>
                  <a:cs typeface="Calibri" panose="020F0502020204030204" pitchFamily="34" charset="0"/>
                </a:rPr>
                <a:t>.</a:t>
              </a:r>
            </a:p>
          </p:txBody>
        </p:sp>
      </p:grpSp>
      <p:grpSp>
        <p:nvGrpSpPr>
          <p:cNvPr id="25" name="Group 24">
            <a:extLst>
              <a:ext uri="{FF2B5EF4-FFF2-40B4-BE49-F238E27FC236}">
                <a16:creationId xmlns:a16="http://schemas.microsoft.com/office/drawing/2014/main" id="{5353D813-359D-F141-CA36-99B4EE771B27}"/>
              </a:ext>
            </a:extLst>
          </p:cNvPr>
          <p:cNvGrpSpPr/>
          <p:nvPr/>
        </p:nvGrpSpPr>
        <p:grpSpPr>
          <a:xfrm>
            <a:off x="9876572" y="4316507"/>
            <a:ext cx="6841937" cy="2194560"/>
            <a:chOff x="6687751" y="2415709"/>
            <a:chExt cx="4561291" cy="1463040"/>
          </a:xfrm>
        </p:grpSpPr>
        <p:grpSp>
          <p:nvGrpSpPr>
            <p:cNvPr id="26" name="Group 25">
              <a:extLst>
                <a:ext uri="{FF2B5EF4-FFF2-40B4-BE49-F238E27FC236}">
                  <a16:creationId xmlns:a16="http://schemas.microsoft.com/office/drawing/2014/main" id="{E2E33B49-9BD5-4635-608F-EF28A312264C}"/>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AEF7C25F-201A-2628-7664-1D3FA2AEC07A}"/>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BED6C5A6-F050-B3D9-3036-93611F5886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A242EC4E-F7D1-58EF-A782-776616B4282C}"/>
                </a:ext>
              </a:extLst>
            </p:cNvPr>
            <p:cNvSpPr txBox="1"/>
            <p:nvPr/>
          </p:nvSpPr>
          <p:spPr>
            <a:xfrm>
              <a:off x="7861150" y="2737868"/>
              <a:ext cx="3387892" cy="1046440"/>
            </a:xfrm>
            <a:prstGeom prst="rect">
              <a:avLst/>
            </a:prstGeom>
            <a:noFill/>
          </p:spPr>
          <p:txBody>
            <a:bodyPr wrap="square" rtlCol="0">
              <a:spAutoFit/>
            </a:bodyPr>
            <a:lstStyle/>
            <a:p>
              <a:pPr algn="ctr" defTabSz="1371600">
                <a:defRPr/>
              </a:pPr>
              <a:r>
                <a:rPr lang="en-US" sz="4800" dirty="0" err="1">
                  <a:solidFill>
                    <a:prstClr val="black"/>
                  </a:solidFill>
                  <a:latin typeface="Calibri" panose="020F0502020204030204" pitchFamily="34" charset="0"/>
                  <a:cs typeface="Calibri" panose="020F0502020204030204" pitchFamily="34" charset="0"/>
                </a:rPr>
                <a:t>Tự</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cố</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gắng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hoàn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9BA7ABA-1673-BA4E-3A1F-31E947191E91}"/>
              </a:ext>
            </a:extLst>
          </p:cNvPr>
          <p:cNvGrpSpPr/>
          <p:nvPr/>
        </p:nvGrpSpPr>
        <p:grpSpPr>
          <a:xfrm>
            <a:off x="9876572" y="7075848"/>
            <a:ext cx="6682737" cy="2194560"/>
            <a:chOff x="6687751" y="4255269"/>
            <a:chExt cx="4455158" cy="1463040"/>
          </a:xfrm>
        </p:grpSpPr>
        <p:grpSp>
          <p:nvGrpSpPr>
            <p:cNvPr id="31" name="Group 30">
              <a:extLst>
                <a:ext uri="{FF2B5EF4-FFF2-40B4-BE49-F238E27FC236}">
                  <a16:creationId xmlns:a16="http://schemas.microsoft.com/office/drawing/2014/main" id="{C486B90A-96EB-280B-70F5-F443B19F4A13}"/>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5A3A946E-0CD4-E417-0FBA-1E977884A0B6}"/>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54024EA-EDC7-B619-3088-A0C97117E5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C2C2461B-FDE0-1C69-49F1-BDF5D3F101BA}"/>
                </a:ext>
              </a:extLst>
            </p:cNvPr>
            <p:cNvSpPr txBox="1"/>
            <p:nvPr/>
          </p:nvSpPr>
          <p:spPr>
            <a:xfrm>
              <a:off x="7875770" y="4338636"/>
              <a:ext cx="3098799" cy="1292661"/>
            </a:xfrm>
            <a:prstGeom prst="rect">
              <a:avLst/>
            </a:prstGeom>
            <a:noFill/>
          </p:spPr>
          <p:txBody>
            <a:bodyPr wrap="square" rtlCol="0">
              <a:spAutoFit/>
            </a:bodyPr>
            <a:lstStyle/>
            <a:p>
              <a:pPr algn="ctr" defTabSz="1371600">
                <a:defRPr/>
              </a:pPr>
              <a:r>
                <a:rPr lang="en-US" sz="6000" dirty="0" err="1">
                  <a:solidFill>
                    <a:prstClr val="black"/>
                  </a:solidFill>
                  <a:latin typeface="Calibri" panose="020F0502020204030204" pitchFamily="34" charset="0"/>
                  <a:cs typeface="Calibri" panose="020F0502020204030204" pitchFamily="34" charset="0"/>
                </a:rPr>
                <a:t>Bỏ</a:t>
              </a:r>
              <a:r>
                <a:rPr lang="en-US" sz="6000" dirty="0">
                  <a:solidFill>
                    <a:prstClr val="black"/>
                  </a:solidFill>
                  <a:latin typeface="Calibri" panose="020F0502020204030204" pitchFamily="34" charset="0"/>
                  <a:cs typeface="Calibri" panose="020F0502020204030204" pitchFamily="34" charset="0"/>
                </a:rPr>
                <a:t> qua, </a:t>
              </a:r>
              <a:r>
                <a:rPr lang="en-US" sz="6000" dirty="0" err="1">
                  <a:solidFill>
                    <a:prstClr val="black"/>
                  </a:solidFill>
                  <a:latin typeface="Calibri" panose="020F0502020204030204" pitchFamily="34" charset="0"/>
                  <a:cs typeface="Calibri" panose="020F0502020204030204" pitchFamily="34" charset="0"/>
                </a:rPr>
                <a:t>không</a:t>
              </a:r>
              <a:r>
                <a:rPr lang="en-US" sz="6000" dirty="0">
                  <a:solidFill>
                    <a:prstClr val="black"/>
                  </a:solidFill>
                  <a:latin typeface="Calibri" panose="020F0502020204030204" pitchFamily="34" charset="0"/>
                  <a:cs typeface="Calibri" panose="020F0502020204030204" pitchFamily="34" charset="0"/>
                </a:rPr>
                <a:t> </a:t>
              </a:r>
              <a:r>
                <a:rPr lang="en-US" sz="6000" dirty="0" err="1">
                  <a:solidFill>
                    <a:prstClr val="black"/>
                  </a:solidFill>
                  <a:latin typeface="Calibri" panose="020F0502020204030204" pitchFamily="34" charset="0"/>
                  <a:cs typeface="Calibri" panose="020F0502020204030204" pitchFamily="34" charset="0"/>
                </a:rPr>
                <a:t>làm</a:t>
              </a:r>
              <a:r>
                <a:rPr lang="en-US" sz="6000" dirty="0">
                  <a:solidFill>
                    <a:prstClr val="black"/>
                  </a:solidFill>
                  <a:latin typeface="Calibri" panose="020F0502020204030204" pitchFamily="34" charset="0"/>
                  <a:cs typeface="Calibri" panose="020F0502020204030204" pitchFamily="34" charset="0"/>
                </a:rPr>
                <a:t>.</a:t>
              </a:r>
              <a:endParaRPr lang="en-US" sz="14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F666E18-9162-02AA-5CB5-9BD3DF5F4383}"/>
              </a:ext>
            </a:extLst>
          </p:cNvPr>
          <p:cNvGrpSpPr/>
          <p:nvPr/>
        </p:nvGrpSpPr>
        <p:grpSpPr>
          <a:xfrm>
            <a:off x="2015098" y="7007270"/>
            <a:ext cx="6733391" cy="2194560"/>
            <a:chOff x="1446768" y="4209550"/>
            <a:chExt cx="4488927" cy="1463040"/>
          </a:xfrm>
        </p:grpSpPr>
        <p:grpSp>
          <p:nvGrpSpPr>
            <p:cNvPr id="36" name="Group 35">
              <a:extLst>
                <a:ext uri="{FF2B5EF4-FFF2-40B4-BE49-F238E27FC236}">
                  <a16:creationId xmlns:a16="http://schemas.microsoft.com/office/drawing/2014/main" id="{5895872D-FE7A-6822-7F00-71F100DB6F49}"/>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D2F0DA61-4D68-CB81-1E32-2C7743A42A28}"/>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77A74352-92A5-D1F8-9014-BF086843A2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84785321-7545-52F0-433C-F461E1482012}"/>
                </a:ext>
              </a:extLst>
            </p:cNvPr>
            <p:cNvSpPr txBox="1"/>
            <p:nvPr/>
          </p:nvSpPr>
          <p:spPr>
            <a:xfrm>
              <a:off x="2694169" y="4491036"/>
              <a:ext cx="3153437"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Nhờ người khác làm hộ.</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964C2735-11DB-4D2C-E3DD-FE7809E3C7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6572" y="4335374"/>
            <a:ext cx="2447211" cy="1957767"/>
          </a:xfrm>
          <a:prstGeom prst="rect">
            <a:avLst/>
          </a:prstGeom>
        </p:spPr>
      </p:pic>
      <p:sp>
        <p:nvSpPr>
          <p:cNvPr id="9" name="TextBox 8">
            <a:extLst>
              <a:ext uri="{FF2B5EF4-FFF2-40B4-BE49-F238E27FC236}">
                <a16:creationId xmlns:a16="http://schemas.microsoft.com/office/drawing/2014/main" id="{FDA61769-CBEA-D590-6DB8-9FBE4CE69A18}"/>
              </a:ext>
            </a:extLst>
          </p:cNvPr>
          <p:cNvSpPr txBox="1"/>
          <p:nvPr/>
        </p:nvSpPr>
        <p:spPr>
          <a:xfrm>
            <a:off x="2362200" y="1257300"/>
            <a:ext cx="13716000" cy="923330"/>
          </a:xfrm>
          <a:prstGeom prst="rect">
            <a:avLst/>
          </a:prstGeom>
          <a:noFill/>
        </p:spPr>
        <p:txBody>
          <a:bodyPr wrap="square" rtlCol="0">
            <a:spAutoFit/>
          </a:bodyPr>
          <a:lstStyle/>
          <a:p>
            <a:r>
              <a:rPr lang="vi-VN" sz="5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gặp một bài tập khó, em sẽ làm thế nào?</a:t>
            </a:r>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2" name="Rectangle 41"/>
          <p:cNvSpPr/>
          <p:nvPr/>
        </p:nvSpPr>
        <p:spPr>
          <a:xfrm>
            <a:off x="-2819400" y="-28574"/>
            <a:ext cx="2652723" cy="32004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45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26" presetClass="emph" presetSubtype="0" fill="hold" nodeType="with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par>
                          <p:cTn id="53" fill="hold">
                            <p:stCondLst>
                              <p:cond delay="500"/>
                            </p:stCondLst>
                            <p:childTnLst>
                              <p:par>
                                <p:cTn id="54" presetID="31" presetClass="exit" presetSubtype="0" fill="hold" nodeType="after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fltVal val="0"/>
                                          </p:val>
                                        </p:tav>
                                      </p:tavLst>
                                    </p:anim>
                                    <p:anim calcmode="lin" valueType="num">
                                      <p:cBhvr>
                                        <p:cTn id="57" dur="1000"/>
                                        <p:tgtEl>
                                          <p:spTgt spid="14"/>
                                        </p:tgtEl>
                                        <p:attrNameLst>
                                          <p:attrName>style.rotation</p:attrName>
                                        </p:attrNameLst>
                                      </p:cBhvr>
                                      <p:tavLst>
                                        <p:tav tm="0">
                                          <p:val>
                                            <p:fltVal val="0"/>
                                          </p:val>
                                        </p:tav>
                                        <p:tav tm="100000">
                                          <p:val>
                                            <p:fltVal val="90"/>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30"/>
                                        </p:tgtEl>
                                        <p:attrNameLst>
                                          <p:attrName>ppt_w</p:attrName>
                                        </p:attrNameLst>
                                      </p:cBhvr>
                                      <p:tavLst>
                                        <p:tav tm="0">
                                          <p:val>
                                            <p:strVal val="ppt_w"/>
                                          </p:val>
                                        </p:tav>
                                        <p:tav tm="100000">
                                          <p:val>
                                            <p:fltVal val="0"/>
                                          </p:val>
                                        </p:tav>
                                      </p:tavLst>
                                    </p:anim>
                                    <p:anim calcmode="lin" valueType="num">
                                      <p:cBhvr>
                                        <p:cTn id="62" dur="1000"/>
                                        <p:tgtEl>
                                          <p:spTgt spid="30"/>
                                        </p:tgtEl>
                                        <p:attrNameLst>
                                          <p:attrName>ppt_h</p:attrName>
                                        </p:attrNameLst>
                                      </p:cBhvr>
                                      <p:tavLst>
                                        <p:tav tm="0">
                                          <p:val>
                                            <p:strVal val="ppt_h"/>
                                          </p:val>
                                        </p:tav>
                                        <p:tav tm="100000">
                                          <p:val>
                                            <p:fltVal val="0"/>
                                          </p:val>
                                        </p:tav>
                                      </p:tavLst>
                                    </p:anim>
                                    <p:anim calcmode="lin" valueType="num">
                                      <p:cBhvr>
                                        <p:cTn id="63" dur="1000"/>
                                        <p:tgtEl>
                                          <p:spTgt spid="30"/>
                                        </p:tgtEl>
                                        <p:attrNameLst>
                                          <p:attrName>style.rotation</p:attrName>
                                        </p:attrNameLst>
                                      </p:cBhvr>
                                      <p:tavLst>
                                        <p:tav tm="0">
                                          <p:val>
                                            <p:fltVal val="0"/>
                                          </p:val>
                                        </p:tav>
                                        <p:tav tm="100000">
                                          <p:val>
                                            <p:fltVal val="90"/>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35"/>
                                        </p:tgtEl>
                                        <p:attrNameLst>
                                          <p:attrName>ppt_w</p:attrName>
                                        </p:attrNameLst>
                                      </p:cBhvr>
                                      <p:tavLst>
                                        <p:tav tm="0">
                                          <p:val>
                                            <p:strVal val="ppt_w"/>
                                          </p:val>
                                        </p:tav>
                                        <p:tav tm="100000">
                                          <p:val>
                                            <p:fltVal val="0"/>
                                          </p:val>
                                        </p:tav>
                                      </p:tavLst>
                                    </p:anim>
                                    <p:anim calcmode="lin" valueType="num">
                                      <p:cBhvr>
                                        <p:cTn id="68" dur="1000"/>
                                        <p:tgtEl>
                                          <p:spTgt spid="35"/>
                                        </p:tgtEl>
                                        <p:attrNameLst>
                                          <p:attrName>ppt_h</p:attrName>
                                        </p:attrNameLst>
                                      </p:cBhvr>
                                      <p:tavLst>
                                        <p:tav tm="0">
                                          <p:val>
                                            <p:strVal val="ppt_h"/>
                                          </p:val>
                                        </p:tav>
                                        <p:tav tm="100000">
                                          <p:val>
                                            <p:fltVal val="0"/>
                                          </p:val>
                                        </p:tav>
                                      </p:tavLst>
                                    </p:anim>
                                    <p:anim calcmode="lin" valueType="num">
                                      <p:cBhvr>
                                        <p:cTn id="69" dur="1000"/>
                                        <p:tgtEl>
                                          <p:spTgt spid="35"/>
                                        </p:tgtEl>
                                        <p:attrNameLst>
                                          <p:attrName>style.rotation</p:attrName>
                                        </p:attrNameLst>
                                      </p:cBhvr>
                                      <p:tavLst>
                                        <p:tav tm="0">
                                          <p:val>
                                            <p:fltVal val="0"/>
                                          </p:val>
                                        </p:tav>
                                        <p:tav tm="100000">
                                          <p:val>
                                            <p:fltVal val="90"/>
                                          </p:val>
                                        </p:tav>
                                      </p:tavLst>
                                    </p:anim>
                                    <p:animEffect transition="out" filter="fade">
                                      <p:cBhvr>
                                        <p:cTn id="70" dur="1000"/>
                                        <p:tgtEl>
                                          <p:spTgt spid="35"/>
                                        </p:tgtEl>
                                      </p:cBhvr>
                                    </p:animEffect>
                                    <p:set>
                                      <p:cBhvr>
                                        <p:cTn id="7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with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8" fill="hold">
                            <p:stCondLst>
                              <p:cond delay="500"/>
                            </p:stCondLst>
                            <p:childTnLst>
                              <p:par>
                                <p:cTn id="79" presetID="31" presetClass="exit" presetSubtype="0" fill="hold" nodeType="afterEffect">
                                  <p:stCondLst>
                                    <p:cond delay="0"/>
                                  </p:stCondLst>
                                  <p:childTnLst>
                                    <p:anim calcmode="lin" valueType="num">
                                      <p:cBhvr>
                                        <p:cTn id="80" dur="1000"/>
                                        <p:tgtEl>
                                          <p:spTgt spid="30"/>
                                        </p:tgtEl>
                                        <p:attrNameLst>
                                          <p:attrName>ppt_w</p:attrName>
                                        </p:attrNameLst>
                                      </p:cBhvr>
                                      <p:tavLst>
                                        <p:tav tm="0">
                                          <p:val>
                                            <p:strVal val="ppt_w"/>
                                          </p:val>
                                        </p:tav>
                                        <p:tav tm="100000">
                                          <p:val>
                                            <p:fltVal val="0"/>
                                          </p:val>
                                        </p:tav>
                                      </p:tavLst>
                                    </p:anim>
                                    <p:anim calcmode="lin" valueType="num">
                                      <p:cBhvr>
                                        <p:cTn id="81" dur="1000"/>
                                        <p:tgtEl>
                                          <p:spTgt spid="30"/>
                                        </p:tgtEl>
                                        <p:attrNameLst>
                                          <p:attrName>ppt_h</p:attrName>
                                        </p:attrNameLst>
                                      </p:cBhvr>
                                      <p:tavLst>
                                        <p:tav tm="0">
                                          <p:val>
                                            <p:strVal val="ppt_h"/>
                                          </p:val>
                                        </p:tav>
                                        <p:tav tm="100000">
                                          <p:val>
                                            <p:fltVal val="0"/>
                                          </p:val>
                                        </p:tav>
                                      </p:tavLst>
                                    </p:anim>
                                    <p:anim calcmode="lin" valueType="num">
                                      <p:cBhvr>
                                        <p:cTn id="82" dur="1000"/>
                                        <p:tgtEl>
                                          <p:spTgt spid="30"/>
                                        </p:tgtEl>
                                        <p:attrNameLst>
                                          <p:attrName>style.rotation</p:attrName>
                                        </p:attrNameLst>
                                      </p:cBhvr>
                                      <p:tavLst>
                                        <p:tav tm="0">
                                          <p:val>
                                            <p:fltVal val="0"/>
                                          </p:val>
                                        </p:tav>
                                        <p:tav tm="100000">
                                          <p:val>
                                            <p:fltVal val="90"/>
                                          </p:val>
                                        </p:tav>
                                      </p:tavLst>
                                    </p:anim>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35"/>
                                        </p:tgtEl>
                                      </p:cBhvr>
                                    </p:animEffect>
                                    <p:animScale>
                                      <p:cBhvr>
                                        <p:cTn id="90" dur="250" autoRev="1" fill="hold"/>
                                        <p:tgtEl>
                                          <p:spTgt spid="35"/>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35"/>
                                        </p:tgtEl>
                                        <p:attrNameLst>
                                          <p:attrName>ppt_w</p:attrName>
                                        </p:attrNameLst>
                                      </p:cBhvr>
                                      <p:tavLst>
                                        <p:tav tm="0">
                                          <p:val>
                                            <p:strVal val="ppt_w"/>
                                          </p:val>
                                        </p:tav>
                                        <p:tav tm="100000">
                                          <p:val>
                                            <p:fltVal val="0"/>
                                          </p:val>
                                        </p:tav>
                                      </p:tavLst>
                                    </p:anim>
                                    <p:anim calcmode="lin" valueType="num">
                                      <p:cBhvr>
                                        <p:cTn id="94" dur="1000"/>
                                        <p:tgtEl>
                                          <p:spTgt spid="35"/>
                                        </p:tgtEl>
                                        <p:attrNameLst>
                                          <p:attrName>ppt_h</p:attrName>
                                        </p:attrNameLst>
                                      </p:cBhvr>
                                      <p:tavLst>
                                        <p:tav tm="0">
                                          <p:val>
                                            <p:strVal val="ppt_h"/>
                                          </p:val>
                                        </p:tav>
                                        <p:tav tm="100000">
                                          <p:val>
                                            <p:fltVal val="0"/>
                                          </p:val>
                                        </p:tav>
                                      </p:tavLst>
                                    </p:anim>
                                    <p:anim calcmode="lin" valueType="num">
                                      <p:cBhvr>
                                        <p:cTn id="95" dur="1000"/>
                                        <p:tgtEl>
                                          <p:spTgt spid="35"/>
                                        </p:tgtEl>
                                        <p:attrNameLst>
                                          <p:attrName>style.rotation</p:attrName>
                                        </p:attrNameLst>
                                      </p:cBhvr>
                                      <p:tavLst>
                                        <p:tav tm="0">
                                          <p:val>
                                            <p:fltVal val="0"/>
                                          </p:val>
                                        </p:tav>
                                        <p:tav tm="100000">
                                          <p:val>
                                            <p:fltVal val="90"/>
                                          </p:val>
                                        </p:tav>
                                      </p:tavLst>
                                    </p:anim>
                                    <p:animEffect transition="out" filter="fade">
                                      <p:cBhvr>
                                        <p:cTn id="96" dur="1000"/>
                                        <p:tgtEl>
                                          <p:spTgt spid="35"/>
                                        </p:tgtEl>
                                      </p:cBhvr>
                                    </p:animEffect>
                                    <p:set>
                                      <p:cBhvr>
                                        <p:cTn id="9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1052</TotalTime>
  <Words>683</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#9Slide03 IcielUni Sans Heavy</vt:lpstr>
      <vt:lpstr>#9Slide07 SFU Jamaica</vt:lpstr>
      <vt:lpstr>Aptos</vt:lpstr>
      <vt:lpstr>Arial</vt:lpstr>
      <vt:lpstr>Calibri</vt:lpstr>
      <vt:lpstr>Calibri Light</vt:lpstr>
      <vt:lpstr>Cambria</vt:lpstr>
      <vt:lpstr>LNTH-LuoLuoNotangYuanTi 1</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39</cp:revision>
  <dcterms:created xsi:type="dcterms:W3CDTF">2006-08-16T00:00:00Z</dcterms:created>
  <dcterms:modified xsi:type="dcterms:W3CDTF">2025-11-20T11:12:03Z</dcterms:modified>
  <dc:identifier>DAGHh34F4G4</dc:identifier>
</cp:coreProperties>
</file>