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6"/>
  </p:notesMasterIdLst>
  <p:sldIdLst>
    <p:sldId id="256" r:id="rId4"/>
    <p:sldId id="258" r:id="rId5"/>
    <p:sldId id="261" r:id="rId6"/>
    <p:sldId id="357" r:id="rId7"/>
    <p:sldId id="371" r:id="rId8"/>
    <p:sldId id="372" r:id="rId9"/>
    <p:sldId id="373" r:id="rId10"/>
    <p:sldId id="374" r:id="rId11"/>
    <p:sldId id="375" r:id="rId12"/>
    <p:sldId id="376" r:id="rId13"/>
    <p:sldId id="383" r:id="rId14"/>
    <p:sldId id="266" r:id="rId15"/>
  </p:sldIdLst>
  <p:sldSz cx="18288000" cy="10287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500"/>
    <a:srgbClr val="99CC00"/>
    <a:srgbClr val="009900"/>
    <a:srgbClr val="00FFFF"/>
    <a:srgbClr val="66FFCC"/>
    <a:srgbClr val="FB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905" autoAdjust="0"/>
  </p:normalViewPr>
  <p:slideViewPr>
    <p:cSldViewPr showGuides="1">
      <p:cViewPr varScale="1">
        <p:scale>
          <a:sx n="40" d="100"/>
          <a:sy n="40" d="100"/>
        </p:scale>
        <p:origin x="2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 thiết kế một sản phẩm công nghệ, chúng ta cần xác định được mục đích làm ra sản phẩm đó để làm gì. Từ đó hình thành ý tưởng để thiết kế sản phẩm. Hôm nay, lớp mình sẽ cùng nhau tìm hiểu các công việc chính khi thiết kế một sản phẩm công nghệ -  </a:t>
            </a:r>
            <a:r>
              <a:rPr lang="nl-NL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 3 – Tìm hiểu thiết kế – Tiết 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8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10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00" y="5676900"/>
            <a:ext cx="395055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19100"/>
            <a:ext cx="6619818" cy="944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799" y="571500"/>
            <a:ext cx="8302967" cy="914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52600" y="3162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2600" y="72009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20200" y="6477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20200" y="27813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6400" y="88011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/>
          <p:cNvSpPr/>
          <p:nvPr>
            <p:custDataLst>
              <p:tags r:id="rId2"/>
            </p:custDataLst>
          </p:nvPr>
        </p:nvSpPr>
        <p:spPr>
          <a:xfrm>
            <a:off x="1926590" y="2352040"/>
            <a:ext cx="13872210" cy="2312670"/>
          </a:xfrm>
          <a:prstGeom prst="roundRect">
            <a:avLst>
              <a:gd name="adj" fmla="val 7843"/>
            </a:avLst>
          </a:prstGeom>
          <a:solidFill>
            <a:schemeClr val="accent1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任意多边形: 形状 23"/>
          <p:cNvSpPr/>
          <p:nvPr>
            <p:custDataLst>
              <p:tags r:id="rId3"/>
            </p:custDataLst>
          </p:nvPr>
        </p:nvSpPr>
        <p:spPr>
          <a:xfrm>
            <a:off x="1926590" y="2399030"/>
            <a:ext cx="97155" cy="219583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4"/>
            </p:custDataLst>
          </p:nvPr>
        </p:nvSpPr>
        <p:spPr>
          <a:xfrm>
            <a:off x="1974850" y="5437505"/>
            <a:ext cx="13872210" cy="3827780"/>
          </a:xfrm>
          <a:prstGeom prst="roundRect">
            <a:avLst>
              <a:gd name="adj" fmla="val 7843"/>
            </a:avLst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5"/>
            </p:custDataLst>
          </p:nvPr>
        </p:nvSpPr>
        <p:spPr>
          <a:xfrm>
            <a:off x="1974850" y="5504180"/>
            <a:ext cx="97155" cy="3634740"/>
          </a:xfrm>
          <a:custGeom>
            <a:avLst/>
            <a:gdLst>
              <a:gd name="connsiteX0" fmla="*/ 36000 w 36000"/>
              <a:gd name="connsiteY0" fmla="*/ 0 h 1592521"/>
              <a:gd name="connsiteX1" fmla="*/ 36000 w 36000"/>
              <a:gd name="connsiteY1" fmla="*/ 1592521 h 1592521"/>
              <a:gd name="connsiteX2" fmla="*/ 10337 w 36000"/>
              <a:gd name="connsiteY2" fmla="*/ 1554457 h 1592521"/>
              <a:gd name="connsiteX3" fmla="*/ 0 w 36000"/>
              <a:gd name="connsiteY3" fmla="*/ 1503259 h 1592521"/>
              <a:gd name="connsiteX4" fmla="*/ 0 w 36000"/>
              <a:gd name="connsiteY4" fmla="*/ 89262 h 1592521"/>
              <a:gd name="connsiteX5" fmla="*/ 10337 w 36000"/>
              <a:gd name="connsiteY5" fmla="*/ 38064 h 159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" h="1592521">
                <a:moveTo>
                  <a:pt x="36000" y="0"/>
                </a:moveTo>
                <a:lnTo>
                  <a:pt x="36000" y="1592521"/>
                </a:lnTo>
                <a:lnTo>
                  <a:pt x="10337" y="1554457"/>
                </a:lnTo>
                <a:cubicBezTo>
                  <a:pt x="3681" y="1538721"/>
                  <a:pt x="0" y="1521420"/>
                  <a:pt x="0" y="1503259"/>
                </a:cubicBezTo>
                <a:lnTo>
                  <a:pt x="0" y="89262"/>
                </a:lnTo>
                <a:cubicBezTo>
                  <a:pt x="0" y="71101"/>
                  <a:pt x="3681" y="53800"/>
                  <a:pt x="10337" y="38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2910840" y="2897505"/>
            <a:ext cx="11903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Thiết kế là quá trình sáng tạo để tạo ra sản phẩm đáp ứng tốt hơn nhu cầu của con người.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2667000" y="5829300"/>
            <a:ext cx="119037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3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 công việc chính của thiết kế: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1. Hình thành ý tưởng về sản phẩm.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2. Vẽ phác thảo sản phẩm và lựa chọn vật liệu, dụng cụ.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3. Làm sản phẩm mẫu.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4. Đánh giá và hoàn thiện sản phẩm. </a:t>
            </a:r>
            <a:endParaRPr lang="en-US" altLang="vi-VN" sz="3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6765925" y="723900"/>
            <a:ext cx="41922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Cadena" panose="02000503000000020004" charset="0"/>
                <a:cs typeface="iCiel Cadena" panose="02000503000000020004" charset="0"/>
              </a:rPr>
              <a:t>TỔNG KẾT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297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5600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2. CÁC CÔNG VIỆC CHÍNH CỦA THIẾT KẾ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71600" y="114300"/>
            <a:ext cx="1592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628900"/>
            <a:ext cx="11582400" cy="756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048000" y="303440"/>
            <a:ext cx="11811000" cy="1944460"/>
            <a:chOff x="0" y="-38100"/>
            <a:chExt cx="2022212" cy="2763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173288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nl-NL" sz="60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nl-NL" sz="6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công việc chính của thiết kế </a:t>
              </a:r>
              <a:endParaRPr lang="en-US" sz="16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3048000" y="2476500"/>
            <a:ext cx="11658600" cy="1098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Hình thành ý tưởng về sản phẩm.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4076700"/>
            <a:ext cx="11658600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Vẽ phác thảo sản phẩm và lựa chọn vật liệu, dụng cụ.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6896100"/>
            <a:ext cx="11658600" cy="109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Làm sản phẩm mẫu.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8420100"/>
            <a:ext cx="12954000" cy="1098314"/>
          </a:xfrm>
          <a:prstGeom prst="rect">
            <a:avLst/>
          </a:prstGeom>
          <a:solidFill>
            <a:srgbClr val="FBD3FB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Đánh giá và hoàn thiện sản phẩm. 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65532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537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thiết kế một sản phẩm, em cần thực hiện 4 bước chính, gồm: Hình thành ý tưởng về sản phẩm; Vẽ phác thảo sản phẩm và lựa chọn vật liệu, dụng cụ; Làm sản phẩm mẫu; Đánh giá và hoàn thiện sản phẩm. 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1800" y="571500"/>
            <a:ext cx="13106400" cy="16764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vẽ phác thảo và trình bày ý tưởng thiết kế một sản phẩm công nghệ theo một số gợi ý trong hình 4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62300"/>
            <a:ext cx="9545106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3390899"/>
            <a:ext cx="4343400" cy="5739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2933700"/>
            <a:ext cx="12124659" cy="4724400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2035" y="1021771"/>
              <a:ext cx="5628287" cy="344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Vẽ phác thảo hình sản phẩm vào giấy A4.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Ghi các nội dung: tên sản phẩm; chức năng vật liệu của sản phẩm đó.</a:t>
              </a:r>
            </a:p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Trình bày ý tưởng của mình trước lớp.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0100"/>
            <a:ext cx="10127692" cy="8153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0697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7964_1*l_h_i*1_1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7964_1*l_h_i*1_1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.94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7964_1*l_h_i*1_2_2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MAX_ITEMCNT" val="3"/>
  <p:tag name="KSO_WM_DIAGRAM_MIN_ITEMCNT" val="2"/>
  <p:tag name="KSO_WM_DIAGRAM_VIRTUALLY_FRAME" val="{&quot;height&quot;:544.35,&quot;left&quot;:151.66366232083527,&quot;top&quot;:185.2,&quot;width&quot;:1151.869604492187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7964_1*l_h_i*1_2_3"/>
  <p:tag name="KSO_WM_TEMPLATE_CATEGORY" val="diagram"/>
  <p:tag name="KSO_WM_TEMPLATE_INDEX" val="20237964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360</Words>
  <Application>Microsoft Office PowerPoint</Application>
  <PresentationFormat>Custom</PresentationFormat>
  <Paragraphs>26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Cambria</vt:lpstr>
      <vt:lpstr>等线</vt:lpstr>
      <vt:lpstr>等线 Light</vt:lpstr>
      <vt:lpstr>iCiel Cadena</vt:lpstr>
      <vt:lpstr>Pagkaki</vt:lpstr>
      <vt:lpstr>Times New Roman</vt:lpstr>
      <vt:lpstr>UTM Avo</vt:lpstr>
      <vt:lpstr>Office Theme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Administrator</cp:lastModifiedBy>
  <cp:revision>35</cp:revision>
  <dcterms:created xsi:type="dcterms:W3CDTF">2006-08-16T00:00:00Z</dcterms:created>
  <dcterms:modified xsi:type="dcterms:W3CDTF">2025-10-09T05:41:54Z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DDB1C46EAD5B4F1CAFFD9F1BFDD04DE2_12</vt:lpwstr>
  </property>
  <property fmtid="{D5CDD505-2E9C-101B-9397-08002B2CF9AE}" pid="3" name="KSOProductBuildVer">
    <vt:lpwstr>1033-12.2.0.17562</vt:lpwstr>
  </property>
</Properties>
</file>